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0E3F26-76E3-4D04-BCFF-3065BEFB06CE}" type="doc">
      <dgm:prSet loTypeId="urn:microsoft.com/office/officeart/2005/8/layout/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314CCE82-ED3A-4F05-93BB-3198177B3888}">
      <dgm:prSet phldrT="[Текст]" custT="1"/>
      <dgm:spPr/>
      <dgm:t>
        <a:bodyPr/>
        <a:lstStyle/>
        <a:p>
          <a:r>
            <a:rPr lang="ru-RU" sz="1400" dirty="0" smtClean="0"/>
            <a:t>фактических данных, связанных с недостачей либо излишком</a:t>
          </a:r>
          <a:endParaRPr lang="ru-RU" sz="1400" dirty="0"/>
        </a:p>
      </dgm:t>
    </dgm:pt>
    <dgm:pt modelId="{B4CF0168-ED05-427A-A449-30D86CEDD974}" type="parTrans" cxnId="{B255A2A6-ABEF-4F58-A0AB-57357F72FBAF}">
      <dgm:prSet/>
      <dgm:spPr/>
      <dgm:t>
        <a:bodyPr/>
        <a:lstStyle/>
        <a:p>
          <a:endParaRPr lang="ru-RU"/>
        </a:p>
      </dgm:t>
    </dgm:pt>
    <dgm:pt modelId="{C952AA8A-35C3-4BE3-BD99-A461557150FE}" type="sibTrans" cxnId="{B255A2A6-ABEF-4F58-A0AB-57357F72FBAF}">
      <dgm:prSet/>
      <dgm:spPr/>
      <dgm:t>
        <a:bodyPr/>
        <a:lstStyle/>
        <a:p>
          <a:endParaRPr lang="ru-RU"/>
        </a:p>
      </dgm:t>
    </dgm:pt>
    <dgm:pt modelId="{C3C742FC-2B58-428B-B4B7-2B9ACEC60C86}">
      <dgm:prSet phldrT="[Текст]" custT="1"/>
      <dgm:spPr/>
      <dgm:t>
        <a:bodyPr/>
        <a:lstStyle/>
        <a:p>
          <a:r>
            <a:rPr lang="ru-RU" sz="1400" dirty="0" smtClean="0"/>
            <a:t>правильности документального оформления операций </a:t>
          </a:r>
          <a:endParaRPr lang="ru-RU" sz="1400" dirty="0"/>
        </a:p>
      </dgm:t>
    </dgm:pt>
    <dgm:pt modelId="{E02FB1FA-2586-44B5-A00B-948A1FE6E54E}" type="parTrans" cxnId="{569B9D3E-8AF6-4A84-ABA6-73F458C7BA99}">
      <dgm:prSet/>
      <dgm:spPr/>
      <dgm:t>
        <a:bodyPr/>
        <a:lstStyle/>
        <a:p>
          <a:endParaRPr lang="ru-RU"/>
        </a:p>
      </dgm:t>
    </dgm:pt>
    <dgm:pt modelId="{0E3CC811-66F2-4BFF-962A-D4DF4274DD7B}" type="sibTrans" cxnId="{569B9D3E-8AF6-4A84-ABA6-73F458C7BA99}">
      <dgm:prSet/>
      <dgm:spPr/>
      <dgm:t>
        <a:bodyPr/>
        <a:lstStyle/>
        <a:p>
          <a:endParaRPr lang="ru-RU"/>
        </a:p>
      </dgm:t>
    </dgm:pt>
    <dgm:pt modelId="{7A71D93D-258E-4D95-9C0C-3BF7ED22A735}">
      <dgm:prSet phldrT="[Текст]" custT="1"/>
      <dgm:spPr/>
      <dgm:t>
        <a:bodyPr/>
        <a:lstStyle/>
        <a:p>
          <a:r>
            <a:rPr lang="ru-RU" sz="1400" dirty="0" smtClean="0"/>
            <a:t>соответствия отражения в документах операций </a:t>
          </a:r>
          <a:endParaRPr lang="ru-RU" sz="1400" dirty="0"/>
        </a:p>
      </dgm:t>
    </dgm:pt>
    <dgm:pt modelId="{8DD6BF39-E17C-4E7E-9686-7ABE45F9ACB9}" type="parTrans" cxnId="{9F0824D0-6408-495F-831A-B8DA82239FF5}">
      <dgm:prSet/>
      <dgm:spPr/>
      <dgm:t>
        <a:bodyPr/>
        <a:lstStyle/>
        <a:p>
          <a:endParaRPr lang="ru-RU"/>
        </a:p>
      </dgm:t>
    </dgm:pt>
    <dgm:pt modelId="{1A9E395F-3F7E-45EB-9B05-9F73517A8EEB}" type="sibTrans" cxnId="{9F0824D0-6408-495F-831A-B8DA82239FF5}">
      <dgm:prSet/>
      <dgm:spPr/>
      <dgm:t>
        <a:bodyPr/>
        <a:lstStyle/>
        <a:p>
          <a:endParaRPr lang="ru-RU"/>
        </a:p>
      </dgm:t>
    </dgm:pt>
    <dgm:pt modelId="{32288527-0D3B-423C-9972-A1B64E7D2D01}">
      <dgm:prSet phldrT="[Текст]" custT="1"/>
      <dgm:spPr/>
      <dgm:t>
        <a:bodyPr/>
        <a:lstStyle/>
        <a:p>
          <a:r>
            <a:rPr lang="ru-RU" sz="1400" dirty="0" smtClean="0"/>
            <a:t>обоснованности оприходования, отпуска и списания продукции</a:t>
          </a:r>
          <a:endParaRPr lang="ru-RU" sz="1400" dirty="0"/>
        </a:p>
      </dgm:t>
    </dgm:pt>
    <dgm:pt modelId="{935E2C7D-696D-4D28-AE53-A70F77E3A504}" type="parTrans" cxnId="{F9620C48-15AF-4BBD-A2D3-BF93AC0DB6F5}">
      <dgm:prSet/>
      <dgm:spPr/>
      <dgm:t>
        <a:bodyPr/>
        <a:lstStyle/>
        <a:p>
          <a:endParaRPr lang="ru-RU"/>
        </a:p>
      </dgm:t>
    </dgm:pt>
    <dgm:pt modelId="{2594E839-9679-4912-820B-67FFB1E08B66}" type="sibTrans" cxnId="{F9620C48-15AF-4BBD-A2D3-BF93AC0DB6F5}">
      <dgm:prSet/>
      <dgm:spPr/>
      <dgm:t>
        <a:bodyPr/>
        <a:lstStyle/>
        <a:p>
          <a:endParaRPr lang="ru-RU"/>
        </a:p>
      </dgm:t>
    </dgm:pt>
    <dgm:pt modelId="{60D73701-40E5-46F1-8893-9F86FC444059}">
      <dgm:prSet phldrT="[Текст]" custT="1"/>
      <dgm:spPr/>
      <dgm:t>
        <a:bodyPr/>
        <a:lstStyle/>
        <a:p>
          <a:r>
            <a:rPr lang="ru-RU" sz="1400" dirty="0" smtClean="0"/>
            <a:t>размеров и стоимости неучтенной продукции</a:t>
          </a:r>
          <a:endParaRPr lang="ru-RU" sz="1400" dirty="0"/>
        </a:p>
      </dgm:t>
    </dgm:pt>
    <dgm:pt modelId="{7B3B5591-8437-497B-8DB4-1253E6802B1F}" type="parTrans" cxnId="{D60BD490-9F4C-4768-BD6E-63D588ADAD4B}">
      <dgm:prSet/>
      <dgm:spPr/>
      <dgm:t>
        <a:bodyPr/>
        <a:lstStyle/>
        <a:p>
          <a:endParaRPr lang="ru-RU"/>
        </a:p>
      </dgm:t>
    </dgm:pt>
    <dgm:pt modelId="{D3C8A6BA-B560-4C23-9582-A13B57E22DED}" type="sibTrans" cxnId="{D60BD490-9F4C-4768-BD6E-63D588ADAD4B}">
      <dgm:prSet/>
      <dgm:spPr/>
      <dgm:t>
        <a:bodyPr/>
        <a:lstStyle/>
        <a:p>
          <a:endParaRPr lang="ru-RU"/>
        </a:p>
      </dgm:t>
    </dgm:pt>
    <dgm:pt modelId="{BFEC939C-F5D5-4832-968A-CFAB252E5A53}">
      <dgm:prSet phldrT="[Текст]" custT="1"/>
      <dgm:spPr/>
      <dgm:t>
        <a:bodyPr/>
        <a:lstStyle/>
        <a:p>
          <a:r>
            <a:rPr lang="ru-RU" sz="1400" dirty="0" smtClean="0"/>
            <a:t> документального обоснования размера сумм по искам</a:t>
          </a:r>
          <a:endParaRPr lang="ru-RU" sz="1400" dirty="0"/>
        </a:p>
      </dgm:t>
    </dgm:pt>
    <dgm:pt modelId="{5BF90FBE-011E-4E42-BDD0-5B6DFD0C37D2}" type="parTrans" cxnId="{80E6DCC6-6104-42B7-AFD5-470BB6A6DC74}">
      <dgm:prSet/>
      <dgm:spPr/>
      <dgm:t>
        <a:bodyPr/>
        <a:lstStyle/>
        <a:p>
          <a:endParaRPr lang="ru-RU"/>
        </a:p>
      </dgm:t>
    </dgm:pt>
    <dgm:pt modelId="{13CC5184-FA96-46A2-8012-2C5ACD481E81}" type="sibTrans" cxnId="{80E6DCC6-6104-42B7-AFD5-470BB6A6DC74}">
      <dgm:prSet/>
      <dgm:spPr/>
      <dgm:t>
        <a:bodyPr/>
        <a:lstStyle/>
        <a:p>
          <a:endParaRPr lang="ru-RU"/>
        </a:p>
      </dgm:t>
    </dgm:pt>
    <dgm:pt modelId="{E710474F-81C3-4715-B038-7700383687AC}" type="pres">
      <dgm:prSet presAssocID="{3C0E3F26-76E3-4D04-BCFF-3065BEFB06CE}" presName="linear" presStyleCnt="0">
        <dgm:presLayoutVars>
          <dgm:dir/>
          <dgm:animLvl val="lvl"/>
          <dgm:resizeHandles val="exact"/>
        </dgm:presLayoutVars>
      </dgm:prSet>
      <dgm:spPr/>
    </dgm:pt>
    <dgm:pt modelId="{F1313510-E1F7-41F5-9B5E-838B74EBA4B7}" type="pres">
      <dgm:prSet presAssocID="{314CCE82-ED3A-4F05-93BB-3198177B3888}" presName="parentLin" presStyleCnt="0"/>
      <dgm:spPr/>
    </dgm:pt>
    <dgm:pt modelId="{FD3F531C-6DB2-4AA4-81AA-0D89E66D13F7}" type="pres">
      <dgm:prSet presAssocID="{314CCE82-ED3A-4F05-93BB-3198177B3888}" presName="parentLeftMargin" presStyleLbl="node1" presStyleIdx="0" presStyleCnt="6"/>
      <dgm:spPr/>
    </dgm:pt>
    <dgm:pt modelId="{BB5D7ED4-F2C5-4DA6-854D-D06E03E7D002}" type="pres">
      <dgm:prSet presAssocID="{314CCE82-ED3A-4F05-93BB-3198177B3888}" presName="parentText" presStyleLbl="node1" presStyleIdx="0" presStyleCnt="6" custScaleX="122400" custScaleY="13305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6C3B62-DA94-4B2F-A530-6C7D75344971}" type="pres">
      <dgm:prSet presAssocID="{314CCE82-ED3A-4F05-93BB-3198177B3888}" presName="negativeSpace" presStyleCnt="0"/>
      <dgm:spPr/>
    </dgm:pt>
    <dgm:pt modelId="{97A42B1A-A52E-456D-90B5-81DA6A89A2F3}" type="pres">
      <dgm:prSet presAssocID="{314CCE82-ED3A-4F05-93BB-3198177B3888}" presName="childText" presStyleLbl="conFgAcc1" presStyleIdx="0" presStyleCnt="6">
        <dgm:presLayoutVars>
          <dgm:bulletEnabled val="1"/>
        </dgm:presLayoutVars>
      </dgm:prSet>
      <dgm:spPr/>
    </dgm:pt>
    <dgm:pt modelId="{6DD9ED19-635F-44FE-BE14-77AF6AB2E5E8}" type="pres">
      <dgm:prSet presAssocID="{C952AA8A-35C3-4BE3-BD99-A461557150FE}" presName="spaceBetweenRectangles" presStyleCnt="0"/>
      <dgm:spPr/>
    </dgm:pt>
    <dgm:pt modelId="{7B4B347C-2403-473E-85CC-A46BB0960532}" type="pres">
      <dgm:prSet presAssocID="{C3C742FC-2B58-428B-B4B7-2B9ACEC60C86}" presName="parentLin" presStyleCnt="0"/>
      <dgm:spPr/>
    </dgm:pt>
    <dgm:pt modelId="{CBED7D03-F3D9-4706-AB54-A0FF6F246E28}" type="pres">
      <dgm:prSet presAssocID="{C3C742FC-2B58-428B-B4B7-2B9ACEC60C86}" presName="parentLeftMargin" presStyleLbl="node1" presStyleIdx="0" presStyleCnt="6"/>
      <dgm:spPr/>
    </dgm:pt>
    <dgm:pt modelId="{0DB7BFEF-70E5-4AFB-8C80-0BD235E648B7}" type="pres">
      <dgm:prSet presAssocID="{C3C742FC-2B58-428B-B4B7-2B9ACEC60C86}" presName="parentText" presStyleLbl="node1" presStyleIdx="1" presStyleCnt="6" custScaleX="117055" custScaleY="14137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78D2C9-183A-4300-AE6D-D4225D552A1F}" type="pres">
      <dgm:prSet presAssocID="{C3C742FC-2B58-428B-B4B7-2B9ACEC60C86}" presName="negativeSpace" presStyleCnt="0"/>
      <dgm:spPr/>
    </dgm:pt>
    <dgm:pt modelId="{C86A6F0D-6910-4595-AD74-F80995B6AB4A}" type="pres">
      <dgm:prSet presAssocID="{C3C742FC-2B58-428B-B4B7-2B9ACEC60C86}" presName="childText" presStyleLbl="conFgAcc1" presStyleIdx="1" presStyleCnt="6">
        <dgm:presLayoutVars>
          <dgm:bulletEnabled val="1"/>
        </dgm:presLayoutVars>
      </dgm:prSet>
      <dgm:spPr/>
    </dgm:pt>
    <dgm:pt modelId="{8F54FD61-FBCA-4FB1-B69D-5265493C3DE5}" type="pres">
      <dgm:prSet presAssocID="{0E3CC811-66F2-4BFF-962A-D4DF4274DD7B}" presName="spaceBetweenRectangles" presStyleCnt="0"/>
      <dgm:spPr/>
    </dgm:pt>
    <dgm:pt modelId="{AFAA38C7-850F-4428-89BD-F58DE77556F2}" type="pres">
      <dgm:prSet presAssocID="{7A71D93D-258E-4D95-9C0C-3BF7ED22A735}" presName="parentLin" presStyleCnt="0"/>
      <dgm:spPr/>
    </dgm:pt>
    <dgm:pt modelId="{6043F98A-443F-4629-A3DF-4213ACAF7A39}" type="pres">
      <dgm:prSet presAssocID="{7A71D93D-258E-4D95-9C0C-3BF7ED22A735}" presName="parentLeftMargin" presStyleLbl="node1" presStyleIdx="1" presStyleCnt="6"/>
      <dgm:spPr/>
    </dgm:pt>
    <dgm:pt modelId="{93087762-A747-4061-91C2-119ACD2DB6C2}" type="pres">
      <dgm:prSet presAssocID="{7A71D93D-258E-4D95-9C0C-3BF7ED22A735}" presName="parentText" presStyleLbl="node1" presStyleIdx="2" presStyleCnt="6" custScaleX="116640" custScaleY="11792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BC30B6-E4F1-4176-BF55-AA0D0E51FFEB}" type="pres">
      <dgm:prSet presAssocID="{7A71D93D-258E-4D95-9C0C-3BF7ED22A735}" presName="negativeSpace" presStyleCnt="0"/>
      <dgm:spPr/>
    </dgm:pt>
    <dgm:pt modelId="{17DB496E-5310-42C1-A145-E5B4C24616FB}" type="pres">
      <dgm:prSet presAssocID="{7A71D93D-258E-4D95-9C0C-3BF7ED22A735}" presName="childText" presStyleLbl="conFgAcc1" presStyleIdx="2" presStyleCnt="6">
        <dgm:presLayoutVars>
          <dgm:bulletEnabled val="1"/>
        </dgm:presLayoutVars>
      </dgm:prSet>
      <dgm:spPr/>
    </dgm:pt>
    <dgm:pt modelId="{C6F1FA67-7BC5-4937-8935-C30C65F703F0}" type="pres">
      <dgm:prSet presAssocID="{1A9E395F-3F7E-45EB-9B05-9F73517A8EEB}" presName="spaceBetweenRectangles" presStyleCnt="0"/>
      <dgm:spPr/>
    </dgm:pt>
    <dgm:pt modelId="{72E6A2CD-8F9C-472E-9A1E-BE5AAB2488A6}" type="pres">
      <dgm:prSet presAssocID="{32288527-0D3B-423C-9972-A1B64E7D2D01}" presName="parentLin" presStyleCnt="0"/>
      <dgm:spPr/>
    </dgm:pt>
    <dgm:pt modelId="{E911A011-E941-43ED-A3D8-19E442E70DF6}" type="pres">
      <dgm:prSet presAssocID="{32288527-0D3B-423C-9972-A1B64E7D2D01}" presName="parentLeftMargin" presStyleLbl="node1" presStyleIdx="2" presStyleCnt="6"/>
      <dgm:spPr/>
    </dgm:pt>
    <dgm:pt modelId="{D75D6C18-7733-4376-A6B7-90F7B67A6A0B}" type="pres">
      <dgm:prSet presAssocID="{32288527-0D3B-423C-9972-A1B64E7D2D01}" presName="parentText" presStyleLbl="node1" presStyleIdx="3" presStyleCnt="6" custScaleX="120253" custScaleY="1179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5DCD68-02CE-4F97-B818-3010103B014A}" type="pres">
      <dgm:prSet presAssocID="{32288527-0D3B-423C-9972-A1B64E7D2D01}" presName="negativeSpace" presStyleCnt="0"/>
      <dgm:spPr/>
    </dgm:pt>
    <dgm:pt modelId="{5A594DCD-3BE8-4108-AF9B-F4E094DCA7E7}" type="pres">
      <dgm:prSet presAssocID="{32288527-0D3B-423C-9972-A1B64E7D2D01}" presName="childText" presStyleLbl="conFgAcc1" presStyleIdx="3" presStyleCnt="6">
        <dgm:presLayoutVars>
          <dgm:bulletEnabled val="1"/>
        </dgm:presLayoutVars>
      </dgm:prSet>
      <dgm:spPr/>
    </dgm:pt>
    <dgm:pt modelId="{7CF13B85-5CD8-428C-A907-E2700CCD6461}" type="pres">
      <dgm:prSet presAssocID="{2594E839-9679-4912-820B-67FFB1E08B66}" presName="spaceBetweenRectangles" presStyleCnt="0"/>
      <dgm:spPr/>
    </dgm:pt>
    <dgm:pt modelId="{D9BA46F6-6F69-46E8-A035-DEC17B6DED75}" type="pres">
      <dgm:prSet presAssocID="{60D73701-40E5-46F1-8893-9F86FC444059}" presName="parentLin" presStyleCnt="0"/>
      <dgm:spPr/>
    </dgm:pt>
    <dgm:pt modelId="{65097C80-4E87-4AB5-8CC7-3326A9607BD1}" type="pres">
      <dgm:prSet presAssocID="{60D73701-40E5-46F1-8893-9F86FC444059}" presName="parentLeftMargin" presStyleLbl="node1" presStyleIdx="3" presStyleCnt="6"/>
      <dgm:spPr/>
    </dgm:pt>
    <dgm:pt modelId="{20BA6C67-5D51-4408-99A0-4FBED4D731DD}" type="pres">
      <dgm:prSet presAssocID="{60D73701-40E5-46F1-8893-9F86FC444059}" presName="parentText" presStyleLbl="node1" presStyleIdx="4" presStyleCnt="6" custScaleX="129848" custScaleY="128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D1150C-784A-4BFB-9798-07F17A787992}" type="pres">
      <dgm:prSet presAssocID="{60D73701-40E5-46F1-8893-9F86FC444059}" presName="negativeSpace" presStyleCnt="0"/>
      <dgm:spPr/>
    </dgm:pt>
    <dgm:pt modelId="{8C29153D-727C-4572-9809-7023BBD3C7EF}" type="pres">
      <dgm:prSet presAssocID="{60D73701-40E5-46F1-8893-9F86FC444059}" presName="childText" presStyleLbl="conFgAcc1" presStyleIdx="4" presStyleCnt="6">
        <dgm:presLayoutVars>
          <dgm:bulletEnabled val="1"/>
        </dgm:presLayoutVars>
      </dgm:prSet>
      <dgm:spPr/>
    </dgm:pt>
    <dgm:pt modelId="{860D9C41-653E-4104-9084-D18BC7455384}" type="pres">
      <dgm:prSet presAssocID="{D3C8A6BA-B560-4C23-9582-A13B57E22DED}" presName="spaceBetweenRectangles" presStyleCnt="0"/>
      <dgm:spPr/>
    </dgm:pt>
    <dgm:pt modelId="{11E31231-D8A8-4991-8732-54EB481C7DAE}" type="pres">
      <dgm:prSet presAssocID="{BFEC939C-F5D5-4832-968A-CFAB252E5A53}" presName="parentLin" presStyleCnt="0"/>
      <dgm:spPr/>
    </dgm:pt>
    <dgm:pt modelId="{E58D66F5-D477-4474-BA6C-3FD63338A537}" type="pres">
      <dgm:prSet presAssocID="{BFEC939C-F5D5-4832-968A-CFAB252E5A53}" presName="parentLeftMargin" presStyleLbl="node1" presStyleIdx="4" presStyleCnt="6"/>
      <dgm:spPr/>
    </dgm:pt>
    <dgm:pt modelId="{A97B3CE5-25B2-4997-A76F-F148CD191A5F}" type="pres">
      <dgm:prSet presAssocID="{BFEC939C-F5D5-4832-968A-CFAB252E5A53}" presName="parentText" presStyleLbl="node1" presStyleIdx="5" presStyleCnt="6" custScaleX="133047" custScaleY="1342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147AD0-6FDA-4852-9F25-C21B769B9DC2}" type="pres">
      <dgm:prSet presAssocID="{BFEC939C-F5D5-4832-968A-CFAB252E5A53}" presName="negativeSpace" presStyleCnt="0"/>
      <dgm:spPr/>
    </dgm:pt>
    <dgm:pt modelId="{19614177-438C-45B3-AE3D-AEEC11503E02}" type="pres">
      <dgm:prSet presAssocID="{BFEC939C-F5D5-4832-968A-CFAB252E5A53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7C224191-0D0E-4662-B438-59C7C3E88F28}" type="presOf" srcId="{3C0E3F26-76E3-4D04-BCFF-3065BEFB06CE}" destId="{E710474F-81C3-4715-B038-7700383687AC}" srcOrd="0" destOrd="0" presId="urn:microsoft.com/office/officeart/2005/8/layout/list1"/>
    <dgm:cxn modelId="{B308BF8B-5893-4742-8F1C-74DAEFC88D01}" type="presOf" srcId="{BFEC939C-F5D5-4832-968A-CFAB252E5A53}" destId="{E58D66F5-D477-4474-BA6C-3FD63338A537}" srcOrd="0" destOrd="0" presId="urn:microsoft.com/office/officeart/2005/8/layout/list1"/>
    <dgm:cxn modelId="{22A41420-8EB2-4633-BF81-7B45E2DBA05B}" type="presOf" srcId="{314CCE82-ED3A-4F05-93BB-3198177B3888}" destId="{FD3F531C-6DB2-4AA4-81AA-0D89E66D13F7}" srcOrd="0" destOrd="0" presId="urn:microsoft.com/office/officeart/2005/8/layout/list1"/>
    <dgm:cxn modelId="{BD161F0D-6794-49E8-90FD-7825A7F44CDE}" type="presOf" srcId="{60D73701-40E5-46F1-8893-9F86FC444059}" destId="{65097C80-4E87-4AB5-8CC7-3326A9607BD1}" srcOrd="0" destOrd="0" presId="urn:microsoft.com/office/officeart/2005/8/layout/list1"/>
    <dgm:cxn modelId="{80E6DCC6-6104-42B7-AFD5-470BB6A6DC74}" srcId="{3C0E3F26-76E3-4D04-BCFF-3065BEFB06CE}" destId="{BFEC939C-F5D5-4832-968A-CFAB252E5A53}" srcOrd="5" destOrd="0" parTransId="{5BF90FBE-011E-4E42-BDD0-5B6DFD0C37D2}" sibTransId="{13CC5184-FA96-46A2-8012-2C5ACD481E81}"/>
    <dgm:cxn modelId="{4745CCCC-650C-4B18-A802-C2379BD53D6E}" type="presOf" srcId="{32288527-0D3B-423C-9972-A1B64E7D2D01}" destId="{E911A011-E941-43ED-A3D8-19E442E70DF6}" srcOrd="0" destOrd="0" presId="urn:microsoft.com/office/officeart/2005/8/layout/list1"/>
    <dgm:cxn modelId="{5F86F845-29F8-4403-9335-C8116F7ADD7F}" type="presOf" srcId="{C3C742FC-2B58-428B-B4B7-2B9ACEC60C86}" destId="{CBED7D03-F3D9-4706-AB54-A0FF6F246E28}" srcOrd="0" destOrd="0" presId="urn:microsoft.com/office/officeart/2005/8/layout/list1"/>
    <dgm:cxn modelId="{B255A2A6-ABEF-4F58-A0AB-57357F72FBAF}" srcId="{3C0E3F26-76E3-4D04-BCFF-3065BEFB06CE}" destId="{314CCE82-ED3A-4F05-93BB-3198177B3888}" srcOrd="0" destOrd="0" parTransId="{B4CF0168-ED05-427A-A449-30D86CEDD974}" sibTransId="{C952AA8A-35C3-4BE3-BD99-A461557150FE}"/>
    <dgm:cxn modelId="{191376C6-87EA-4C20-9264-AF27271C6FB8}" type="presOf" srcId="{7A71D93D-258E-4D95-9C0C-3BF7ED22A735}" destId="{6043F98A-443F-4629-A3DF-4213ACAF7A39}" srcOrd="0" destOrd="0" presId="urn:microsoft.com/office/officeart/2005/8/layout/list1"/>
    <dgm:cxn modelId="{4108FB92-C936-47A9-967E-F90B8089A46D}" type="presOf" srcId="{314CCE82-ED3A-4F05-93BB-3198177B3888}" destId="{BB5D7ED4-F2C5-4DA6-854D-D06E03E7D002}" srcOrd="1" destOrd="0" presId="urn:microsoft.com/office/officeart/2005/8/layout/list1"/>
    <dgm:cxn modelId="{889A4D19-D68D-4FAB-B4F3-D0C74EB525BE}" type="presOf" srcId="{7A71D93D-258E-4D95-9C0C-3BF7ED22A735}" destId="{93087762-A747-4061-91C2-119ACD2DB6C2}" srcOrd="1" destOrd="0" presId="urn:microsoft.com/office/officeart/2005/8/layout/list1"/>
    <dgm:cxn modelId="{D60BD490-9F4C-4768-BD6E-63D588ADAD4B}" srcId="{3C0E3F26-76E3-4D04-BCFF-3065BEFB06CE}" destId="{60D73701-40E5-46F1-8893-9F86FC444059}" srcOrd="4" destOrd="0" parTransId="{7B3B5591-8437-497B-8DB4-1253E6802B1F}" sibTransId="{D3C8A6BA-B560-4C23-9582-A13B57E22DED}"/>
    <dgm:cxn modelId="{569B9D3E-8AF6-4A84-ABA6-73F458C7BA99}" srcId="{3C0E3F26-76E3-4D04-BCFF-3065BEFB06CE}" destId="{C3C742FC-2B58-428B-B4B7-2B9ACEC60C86}" srcOrd="1" destOrd="0" parTransId="{E02FB1FA-2586-44B5-A00B-948A1FE6E54E}" sibTransId="{0E3CC811-66F2-4BFF-962A-D4DF4274DD7B}"/>
    <dgm:cxn modelId="{F9620C48-15AF-4BBD-A2D3-BF93AC0DB6F5}" srcId="{3C0E3F26-76E3-4D04-BCFF-3065BEFB06CE}" destId="{32288527-0D3B-423C-9972-A1B64E7D2D01}" srcOrd="3" destOrd="0" parTransId="{935E2C7D-696D-4D28-AE53-A70F77E3A504}" sibTransId="{2594E839-9679-4912-820B-67FFB1E08B66}"/>
    <dgm:cxn modelId="{8E75BE81-51FB-4B0B-AC8B-EA1964466C96}" type="presOf" srcId="{32288527-0D3B-423C-9972-A1B64E7D2D01}" destId="{D75D6C18-7733-4376-A6B7-90F7B67A6A0B}" srcOrd="1" destOrd="0" presId="urn:microsoft.com/office/officeart/2005/8/layout/list1"/>
    <dgm:cxn modelId="{F7B8AAA9-26F3-46ED-9CF6-DC1A639BFBBA}" type="presOf" srcId="{BFEC939C-F5D5-4832-968A-CFAB252E5A53}" destId="{A97B3CE5-25B2-4997-A76F-F148CD191A5F}" srcOrd="1" destOrd="0" presId="urn:microsoft.com/office/officeart/2005/8/layout/list1"/>
    <dgm:cxn modelId="{7CA714AF-EB5B-4450-B148-7A6982B818DE}" type="presOf" srcId="{C3C742FC-2B58-428B-B4B7-2B9ACEC60C86}" destId="{0DB7BFEF-70E5-4AFB-8C80-0BD235E648B7}" srcOrd="1" destOrd="0" presId="urn:microsoft.com/office/officeart/2005/8/layout/list1"/>
    <dgm:cxn modelId="{9F0824D0-6408-495F-831A-B8DA82239FF5}" srcId="{3C0E3F26-76E3-4D04-BCFF-3065BEFB06CE}" destId="{7A71D93D-258E-4D95-9C0C-3BF7ED22A735}" srcOrd="2" destOrd="0" parTransId="{8DD6BF39-E17C-4E7E-9686-7ABE45F9ACB9}" sibTransId="{1A9E395F-3F7E-45EB-9B05-9F73517A8EEB}"/>
    <dgm:cxn modelId="{A57B1C03-6A35-4567-85A9-1342D25B8D5C}" type="presOf" srcId="{60D73701-40E5-46F1-8893-9F86FC444059}" destId="{20BA6C67-5D51-4408-99A0-4FBED4D731DD}" srcOrd="1" destOrd="0" presId="urn:microsoft.com/office/officeart/2005/8/layout/list1"/>
    <dgm:cxn modelId="{05223A3A-3840-4EBB-A525-14AB91C27F93}" type="presParOf" srcId="{E710474F-81C3-4715-B038-7700383687AC}" destId="{F1313510-E1F7-41F5-9B5E-838B74EBA4B7}" srcOrd="0" destOrd="0" presId="urn:microsoft.com/office/officeart/2005/8/layout/list1"/>
    <dgm:cxn modelId="{33565BBB-539C-4E97-8876-A952F6828310}" type="presParOf" srcId="{F1313510-E1F7-41F5-9B5E-838B74EBA4B7}" destId="{FD3F531C-6DB2-4AA4-81AA-0D89E66D13F7}" srcOrd="0" destOrd="0" presId="urn:microsoft.com/office/officeart/2005/8/layout/list1"/>
    <dgm:cxn modelId="{88B92F90-D440-4AA1-AD42-B759097398AB}" type="presParOf" srcId="{F1313510-E1F7-41F5-9B5E-838B74EBA4B7}" destId="{BB5D7ED4-F2C5-4DA6-854D-D06E03E7D002}" srcOrd="1" destOrd="0" presId="urn:microsoft.com/office/officeart/2005/8/layout/list1"/>
    <dgm:cxn modelId="{B318013E-FA18-41ED-B02B-6082C47726D0}" type="presParOf" srcId="{E710474F-81C3-4715-B038-7700383687AC}" destId="{5C6C3B62-DA94-4B2F-A530-6C7D75344971}" srcOrd="1" destOrd="0" presId="urn:microsoft.com/office/officeart/2005/8/layout/list1"/>
    <dgm:cxn modelId="{827CABD4-D272-4B45-8EC5-82FEAF70A091}" type="presParOf" srcId="{E710474F-81C3-4715-B038-7700383687AC}" destId="{97A42B1A-A52E-456D-90B5-81DA6A89A2F3}" srcOrd="2" destOrd="0" presId="urn:microsoft.com/office/officeart/2005/8/layout/list1"/>
    <dgm:cxn modelId="{897D3FCB-8B01-4540-A98A-8FFA99848F38}" type="presParOf" srcId="{E710474F-81C3-4715-B038-7700383687AC}" destId="{6DD9ED19-635F-44FE-BE14-77AF6AB2E5E8}" srcOrd="3" destOrd="0" presId="urn:microsoft.com/office/officeart/2005/8/layout/list1"/>
    <dgm:cxn modelId="{2E68A29C-DAF8-4AA1-AD39-1AC0E439A4DA}" type="presParOf" srcId="{E710474F-81C3-4715-B038-7700383687AC}" destId="{7B4B347C-2403-473E-85CC-A46BB0960532}" srcOrd="4" destOrd="0" presId="urn:microsoft.com/office/officeart/2005/8/layout/list1"/>
    <dgm:cxn modelId="{A176469D-0579-4977-BD09-8AB61D3AAF68}" type="presParOf" srcId="{7B4B347C-2403-473E-85CC-A46BB0960532}" destId="{CBED7D03-F3D9-4706-AB54-A0FF6F246E28}" srcOrd="0" destOrd="0" presId="urn:microsoft.com/office/officeart/2005/8/layout/list1"/>
    <dgm:cxn modelId="{0641EB25-F292-4C2B-86D4-DFC711537E8E}" type="presParOf" srcId="{7B4B347C-2403-473E-85CC-A46BB0960532}" destId="{0DB7BFEF-70E5-4AFB-8C80-0BD235E648B7}" srcOrd="1" destOrd="0" presId="urn:microsoft.com/office/officeart/2005/8/layout/list1"/>
    <dgm:cxn modelId="{D6877E53-E458-487E-AF2B-941CCA57257D}" type="presParOf" srcId="{E710474F-81C3-4715-B038-7700383687AC}" destId="{7278D2C9-183A-4300-AE6D-D4225D552A1F}" srcOrd="5" destOrd="0" presId="urn:microsoft.com/office/officeart/2005/8/layout/list1"/>
    <dgm:cxn modelId="{EFBBFB69-764C-4BB9-87F1-EF85D9A27FDC}" type="presParOf" srcId="{E710474F-81C3-4715-B038-7700383687AC}" destId="{C86A6F0D-6910-4595-AD74-F80995B6AB4A}" srcOrd="6" destOrd="0" presId="urn:microsoft.com/office/officeart/2005/8/layout/list1"/>
    <dgm:cxn modelId="{F16C2B5B-BFB3-46E2-99B7-0AFAA959CECD}" type="presParOf" srcId="{E710474F-81C3-4715-B038-7700383687AC}" destId="{8F54FD61-FBCA-4FB1-B69D-5265493C3DE5}" srcOrd="7" destOrd="0" presId="urn:microsoft.com/office/officeart/2005/8/layout/list1"/>
    <dgm:cxn modelId="{64E5B125-DC80-43BC-9A43-38396F3517C7}" type="presParOf" srcId="{E710474F-81C3-4715-B038-7700383687AC}" destId="{AFAA38C7-850F-4428-89BD-F58DE77556F2}" srcOrd="8" destOrd="0" presId="urn:microsoft.com/office/officeart/2005/8/layout/list1"/>
    <dgm:cxn modelId="{6FD99DD6-763F-4EE1-9FE4-064D89FD50C7}" type="presParOf" srcId="{AFAA38C7-850F-4428-89BD-F58DE77556F2}" destId="{6043F98A-443F-4629-A3DF-4213ACAF7A39}" srcOrd="0" destOrd="0" presId="urn:microsoft.com/office/officeart/2005/8/layout/list1"/>
    <dgm:cxn modelId="{EC02C2C6-F664-4FC9-B789-3FCBA4F8AEE6}" type="presParOf" srcId="{AFAA38C7-850F-4428-89BD-F58DE77556F2}" destId="{93087762-A747-4061-91C2-119ACD2DB6C2}" srcOrd="1" destOrd="0" presId="urn:microsoft.com/office/officeart/2005/8/layout/list1"/>
    <dgm:cxn modelId="{282020D5-E7DD-4388-86CA-26DA9307B1F7}" type="presParOf" srcId="{E710474F-81C3-4715-B038-7700383687AC}" destId="{0CBC30B6-E4F1-4176-BF55-AA0D0E51FFEB}" srcOrd="9" destOrd="0" presId="urn:microsoft.com/office/officeart/2005/8/layout/list1"/>
    <dgm:cxn modelId="{C2C528B3-A178-40D8-BC5C-62A0D901D4AF}" type="presParOf" srcId="{E710474F-81C3-4715-B038-7700383687AC}" destId="{17DB496E-5310-42C1-A145-E5B4C24616FB}" srcOrd="10" destOrd="0" presId="urn:microsoft.com/office/officeart/2005/8/layout/list1"/>
    <dgm:cxn modelId="{CAC9DB9A-230B-47B7-8322-CCE9389542A2}" type="presParOf" srcId="{E710474F-81C3-4715-B038-7700383687AC}" destId="{C6F1FA67-7BC5-4937-8935-C30C65F703F0}" srcOrd="11" destOrd="0" presId="urn:microsoft.com/office/officeart/2005/8/layout/list1"/>
    <dgm:cxn modelId="{197484CF-BE97-4D8A-A266-E6EC4657FC15}" type="presParOf" srcId="{E710474F-81C3-4715-B038-7700383687AC}" destId="{72E6A2CD-8F9C-472E-9A1E-BE5AAB2488A6}" srcOrd="12" destOrd="0" presId="urn:microsoft.com/office/officeart/2005/8/layout/list1"/>
    <dgm:cxn modelId="{B38B5FA5-D9E8-4418-81FB-B58F5018EB6B}" type="presParOf" srcId="{72E6A2CD-8F9C-472E-9A1E-BE5AAB2488A6}" destId="{E911A011-E941-43ED-A3D8-19E442E70DF6}" srcOrd="0" destOrd="0" presId="urn:microsoft.com/office/officeart/2005/8/layout/list1"/>
    <dgm:cxn modelId="{FD26B80C-0D27-4DFD-B45F-BB0CEEF28BE3}" type="presParOf" srcId="{72E6A2CD-8F9C-472E-9A1E-BE5AAB2488A6}" destId="{D75D6C18-7733-4376-A6B7-90F7B67A6A0B}" srcOrd="1" destOrd="0" presId="urn:microsoft.com/office/officeart/2005/8/layout/list1"/>
    <dgm:cxn modelId="{1AA0E941-C85F-491C-8753-9A953C8DEDE6}" type="presParOf" srcId="{E710474F-81C3-4715-B038-7700383687AC}" destId="{245DCD68-02CE-4F97-B818-3010103B014A}" srcOrd="13" destOrd="0" presId="urn:microsoft.com/office/officeart/2005/8/layout/list1"/>
    <dgm:cxn modelId="{4E46BED5-5E04-4B96-86DF-56E7F39B33C5}" type="presParOf" srcId="{E710474F-81C3-4715-B038-7700383687AC}" destId="{5A594DCD-3BE8-4108-AF9B-F4E094DCA7E7}" srcOrd="14" destOrd="0" presId="urn:microsoft.com/office/officeart/2005/8/layout/list1"/>
    <dgm:cxn modelId="{CEF6CDCA-BDD7-4176-92D5-E0BC47D0091C}" type="presParOf" srcId="{E710474F-81C3-4715-B038-7700383687AC}" destId="{7CF13B85-5CD8-428C-A907-E2700CCD6461}" srcOrd="15" destOrd="0" presId="urn:microsoft.com/office/officeart/2005/8/layout/list1"/>
    <dgm:cxn modelId="{F6545590-50C2-4BDA-93F0-2F8E5CB1FFAA}" type="presParOf" srcId="{E710474F-81C3-4715-B038-7700383687AC}" destId="{D9BA46F6-6F69-46E8-A035-DEC17B6DED75}" srcOrd="16" destOrd="0" presId="urn:microsoft.com/office/officeart/2005/8/layout/list1"/>
    <dgm:cxn modelId="{75F16AFA-13F2-424E-95E1-D7B69DC0861A}" type="presParOf" srcId="{D9BA46F6-6F69-46E8-A035-DEC17B6DED75}" destId="{65097C80-4E87-4AB5-8CC7-3326A9607BD1}" srcOrd="0" destOrd="0" presId="urn:microsoft.com/office/officeart/2005/8/layout/list1"/>
    <dgm:cxn modelId="{D3A09558-2F76-4C0A-A1E0-FAF9965D0F7F}" type="presParOf" srcId="{D9BA46F6-6F69-46E8-A035-DEC17B6DED75}" destId="{20BA6C67-5D51-4408-99A0-4FBED4D731DD}" srcOrd="1" destOrd="0" presId="urn:microsoft.com/office/officeart/2005/8/layout/list1"/>
    <dgm:cxn modelId="{38290592-3F08-4C1F-B0A3-A963ABBD5461}" type="presParOf" srcId="{E710474F-81C3-4715-B038-7700383687AC}" destId="{90D1150C-784A-4BFB-9798-07F17A787992}" srcOrd="17" destOrd="0" presId="urn:microsoft.com/office/officeart/2005/8/layout/list1"/>
    <dgm:cxn modelId="{1931B3FA-2DF7-467B-BB55-18667FA80257}" type="presParOf" srcId="{E710474F-81C3-4715-B038-7700383687AC}" destId="{8C29153D-727C-4572-9809-7023BBD3C7EF}" srcOrd="18" destOrd="0" presId="urn:microsoft.com/office/officeart/2005/8/layout/list1"/>
    <dgm:cxn modelId="{23F48FC7-D80F-4762-A8BC-C4B9134C20E2}" type="presParOf" srcId="{E710474F-81C3-4715-B038-7700383687AC}" destId="{860D9C41-653E-4104-9084-D18BC7455384}" srcOrd="19" destOrd="0" presId="urn:microsoft.com/office/officeart/2005/8/layout/list1"/>
    <dgm:cxn modelId="{2EDAF610-A7E8-4A51-A136-4D913F4A2F50}" type="presParOf" srcId="{E710474F-81C3-4715-B038-7700383687AC}" destId="{11E31231-D8A8-4991-8732-54EB481C7DAE}" srcOrd="20" destOrd="0" presId="urn:microsoft.com/office/officeart/2005/8/layout/list1"/>
    <dgm:cxn modelId="{542B6DC7-28A9-44CC-97AD-1E70CC2E7350}" type="presParOf" srcId="{11E31231-D8A8-4991-8732-54EB481C7DAE}" destId="{E58D66F5-D477-4474-BA6C-3FD63338A537}" srcOrd="0" destOrd="0" presId="urn:microsoft.com/office/officeart/2005/8/layout/list1"/>
    <dgm:cxn modelId="{957458BA-FFE3-478E-862E-E69F1517148F}" type="presParOf" srcId="{11E31231-D8A8-4991-8732-54EB481C7DAE}" destId="{A97B3CE5-25B2-4997-A76F-F148CD191A5F}" srcOrd="1" destOrd="0" presId="urn:microsoft.com/office/officeart/2005/8/layout/list1"/>
    <dgm:cxn modelId="{32E5254C-5F47-4911-BA49-4B833E3C22E5}" type="presParOf" srcId="{E710474F-81C3-4715-B038-7700383687AC}" destId="{8E147AD0-6FDA-4852-9F25-C21B769B9DC2}" srcOrd="21" destOrd="0" presId="urn:microsoft.com/office/officeart/2005/8/layout/list1"/>
    <dgm:cxn modelId="{B331EA19-F21B-4A6E-86FF-746355804A91}" type="presParOf" srcId="{E710474F-81C3-4715-B038-7700383687AC}" destId="{19614177-438C-45B3-AE3D-AEEC11503E02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A42B1A-A52E-456D-90B5-81DA6A89A2F3}">
      <dsp:nvSpPr>
        <dsp:cNvPr id="0" name=""/>
        <dsp:cNvSpPr/>
      </dsp:nvSpPr>
      <dsp:spPr>
        <a:xfrm>
          <a:off x="0" y="429747"/>
          <a:ext cx="7632848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5D7ED4-F2C5-4DA6-854D-D06E03E7D002}">
      <dsp:nvSpPr>
        <dsp:cNvPr id="0" name=""/>
        <dsp:cNvSpPr/>
      </dsp:nvSpPr>
      <dsp:spPr>
        <a:xfrm>
          <a:off x="381642" y="86497"/>
          <a:ext cx="6539824" cy="54988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52" tIns="0" rIns="20195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фактических данных, связанных с недостачей либо излишком</a:t>
          </a:r>
          <a:endParaRPr lang="ru-RU" sz="1400" kern="1200" dirty="0"/>
        </a:p>
      </dsp:txBody>
      <dsp:txXfrm>
        <a:off x="408485" y="113340"/>
        <a:ext cx="6486138" cy="496203"/>
      </dsp:txXfrm>
    </dsp:sp>
    <dsp:sp modelId="{C86A6F0D-6910-4595-AD74-F80995B6AB4A}">
      <dsp:nvSpPr>
        <dsp:cNvPr id="0" name=""/>
        <dsp:cNvSpPr/>
      </dsp:nvSpPr>
      <dsp:spPr>
        <a:xfrm>
          <a:off x="0" y="1235778"/>
          <a:ext cx="7632848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-1116195"/>
              <a:satOff val="-6114"/>
              <a:lumOff val="188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B7BFEF-70E5-4AFB-8C80-0BD235E648B7}">
      <dsp:nvSpPr>
        <dsp:cNvPr id="0" name=""/>
        <dsp:cNvSpPr/>
      </dsp:nvSpPr>
      <dsp:spPr>
        <a:xfrm>
          <a:off x="381642" y="858147"/>
          <a:ext cx="6254241" cy="584270"/>
        </a:xfrm>
        <a:prstGeom prst="roundRect">
          <a:avLst/>
        </a:prstGeom>
        <a:solidFill>
          <a:schemeClr val="accent3">
            <a:hueOff val="-1116195"/>
            <a:satOff val="-6114"/>
            <a:lumOff val="1882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52" tIns="0" rIns="20195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правильности документального оформления операций </a:t>
          </a:r>
          <a:endParaRPr lang="ru-RU" sz="1400" kern="1200" dirty="0"/>
        </a:p>
      </dsp:txBody>
      <dsp:txXfrm>
        <a:off x="410164" y="886669"/>
        <a:ext cx="6197197" cy="527226"/>
      </dsp:txXfrm>
    </dsp:sp>
    <dsp:sp modelId="{17DB496E-5310-42C1-A145-E5B4C24616FB}">
      <dsp:nvSpPr>
        <dsp:cNvPr id="0" name=""/>
        <dsp:cNvSpPr/>
      </dsp:nvSpPr>
      <dsp:spPr>
        <a:xfrm>
          <a:off x="0" y="1944886"/>
          <a:ext cx="7632848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-2232389"/>
              <a:satOff val="-12228"/>
              <a:lumOff val="376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087762-A747-4061-91C2-119ACD2DB6C2}">
      <dsp:nvSpPr>
        <dsp:cNvPr id="0" name=""/>
        <dsp:cNvSpPr/>
      </dsp:nvSpPr>
      <dsp:spPr>
        <a:xfrm>
          <a:off x="381642" y="1664178"/>
          <a:ext cx="6232067" cy="487348"/>
        </a:xfrm>
        <a:prstGeom prst="roundRect">
          <a:avLst/>
        </a:prstGeom>
        <a:solidFill>
          <a:schemeClr val="accent3">
            <a:hueOff val="-2232389"/>
            <a:satOff val="-12228"/>
            <a:lumOff val="3765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52" tIns="0" rIns="20195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соответствия отражения в документах операций </a:t>
          </a:r>
          <a:endParaRPr lang="ru-RU" sz="1400" kern="1200" dirty="0"/>
        </a:p>
      </dsp:txBody>
      <dsp:txXfrm>
        <a:off x="405432" y="1687968"/>
        <a:ext cx="6184487" cy="439768"/>
      </dsp:txXfrm>
    </dsp:sp>
    <dsp:sp modelId="{5A594DCD-3BE8-4108-AF9B-F4E094DCA7E7}">
      <dsp:nvSpPr>
        <dsp:cNvPr id="0" name=""/>
        <dsp:cNvSpPr/>
      </dsp:nvSpPr>
      <dsp:spPr>
        <a:xfrm>
          <a:off x="0" y="2653998"/>
          <a:ext cx="7632848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-3348584"/>
              <a:satOff val="-18343"/>
              <a:lumOff val="564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5D6C18-7733-4376-A6B7-90F7B67A6A0B}">
      <dsp:nvSpPr>
        <dsp:cNvPr id="0" name=""/>
        <dsp:cNvSpPr/>
      </dsp:nvSpPr>
      <dsp:spPr>
        <a:xfrm>
          <a:off x="381642" y="2373286"/>
          <a:ext cx="6425110" cy="487352"/>
        </a:xfrm>
        <a:prstGeom prst="roundRect">
          <a:avLst/>
        </a:prstGeom>
        <a:solidFill>
          <a:schemeClr val="accent3">
            <a:hueOff val="-3348584"/>
            <a:satOff val="-18343"/>
            <a:lumOff val="5647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52" tIns="0" rIns="20195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обоснованности оприходования, отпуска и списания продукции</a:t>
          </a:r>
          <a:endParaRPr lang="ru-RU" sz="1400" kern="1200" dirty="0"/>
        </a:p>
      </dsp:txBody>
      <dsp:txXfrm>
        <a:off x="405433" y="2397077"/>
        <a:ext cx="6377528" cy="439770"/>
      </dsp:txXfrm>
    </dsp:sp>
    <dsp:sp modelId="{8C29153D-727C-4572-9809-7023BBD3C7EF}">
      <dsp:nvSpPr>
        <dsp:cNvPr id="0" name=""/>
        <dsp:cNvSpPr/>
      </dsp:nvSpPr>
      <dsp:spPr>
        <a:xfrm>
          <a:off x="0" y="3408298"/>
          <a:ext cx="7632848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-4464778"/>
              <a:satOff val="-24457"/>
              <a:lumOff val="75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BA6C67-5D51-4408-99A0-4FBED4D731DD}">
      <dsp:nvSpPr>
        <dsp:cNvPr id="0" name=""/>
        <dsp:cNvSpPr/>
      </dsp:nvSpPr>
      <dsp:spPr>
        <a:xfrm>
          <a:off x="381642" y="3082398"/>
          <a:ext cx="6937770" cy="532540"/>
        </a:xfrm>
        <a:prstGeom prst="roundRect">
          <a:avLst/>
        </a:prstGeom>
        <a:solidFill>
          <a:schemeClr val="accent3">
            <a:hueOff val="-4464778"/>
            <a:satOff val="-24457"/>
            <a:lumOff val="753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52" tIns="0" rIns="20195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размеров и стоимости неучтенной продукции</a:t>
          </a:r>
          <a:endParaRPr lang="ru-RU" sz="1400" kern="1200" dirty="0"/>
        </a:p>
      </dsp:txBody>
      <dsp:txXfrm>
        <a:off x="407638" y="3108394"/>
        <a:ext cx="6885778" cy="480548"/>
      </dsp:txXfrm>
    </dsp:sp>
    <dsp:sp modelId="{19614177-438C-45B3-AE3D-AEEC11503E02}">
      <dsp:nvSpPr>
        <dsp:cNvPr id="0" name=""/>
        <dsp:cNvSpPr/>
      </dsp:nvSpPr>
      <dsp:spPr>
        <a:xfrm>
          <a:off x="0" y="4184990"/>
          <a:ext cx="7632848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-5580973"/>
              <a:satOff val="-30571"/>
              <a:lumOff val="941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7B3CE5-25B2-4997-A76F-F148CD191A5F}">
      <dsp:nvSpPr>
        <dsp:cNvPr id="0" name=""/>
        <dsp:cNvSpPr/>
      </dsp:nvSpPr>
      <dsp:spPr>
        <a:xfrm>
          <a:off x="381642" y="3836698"/>
          <a:ext cx="7108692" cy="554931"/>
        </a:xfrm>
        <a:prstGeom prst="roundRect">
          <a:avLst/>
        </a:prstGeom>
        <a:solidFill>
          <a:schemeClr val="accent3">
            <a:hueOff val="-5580973"/>
            <a:satOff val="-30571"/>
            <a:lumOff val="9412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52" tIns="0" rIns="20195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документального обоснования размера сумм по искам</a:t>
          </a:r>
          <a:endParaRPr lang="ru-RU" sz="1400" kern="1200" dirty="0"/>
        </a:p>
      </dsp:txBody>
      <dsp:txXfrm>
        <a:off x="408731" y="3863787"/>
        <a:ext cx="7054514" cy="5007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Понятие </a:t>
            </a:r>
            <a:r>
              <a:rPr lang="ru-RU" dirty="0" err="1"/>
              <a:t>судебно</a:t>
            </a:r>
            <a:r>
              <a:rPr lang="ru-RU" dirty="0"/>
              <a:t> - бухгалтерской экспертизы и особенности ее применения в России.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5445224"/>
            <a:ext cx="7772400" cy="914400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Подготовила Кошелева А.С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7276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0" y="1124744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/>
              </a:rPr>
              <a:t>Организация </a:t>
            </a:r>
            <a:r>
              <a:rPr lang="ru-RU" dirty="0" err="1" smtClean="0">
                <a:effectLst/>
              </a:rPr>
              <a:t>судебно</a:t>
            </a:r>
            <a:r>
              <a:rPr lang="ru-RU" dirty="0" smtClean="0">
                <a:effectLst/>
              </a:rPr>
              <a:t> </a:t>
            </a:r>
            <a:r>
              <a:rPr lang="ru-RU" dirty="0">
                <a:effectLst/>
              </a:rPr>
              <a:t>– бухгалтерской экспертизы в России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2564904"/>
            <a:ext cx="4762500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354" y="4892127"/>
            <a:ext cx="1347788" cy="847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1087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389560" cy="59229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Чаще всего судебно-бухгалтерская экспертиза назначается при расследовании уголовных дел, в ходе которых следователь (лицо, ведущее дознание) обязаны раскрыть преступление и на основании собранных по делу доказательств установить лиц, виновных в его совершении,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определить </a:t>
            </a:r>
            <a:r>
              <a:rPr lang="ru-RU" dirty="0"/>
              <a:t>сумму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причиненного </a:t>
            </a:r>
            <a:r>
              <a:rPr lang="ru-RU" dirty="0"/>
              <a:t>ими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ущерба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573016"/>
            <a:ext cx="4464497" cy="302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8290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95327"/>
            <a:ext cx="4020446" cy="526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20688"/>
            <a:ext cx="8484942" cy="583264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Назначение экспертизы и процессуальное положение эксперта определялись </a:t>
            </a:r>
            <a:r>
              <a:rPr lang="ru-RU" dirty="0" smtClean="0"/>
              <a:t>Уголовно-процессуальным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кодексом РСФСР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1923 </a:t>
            </a:r>
            <a:r>
              <a:rPr lang="ru-RU" dirty="0"/>
              <a:t>года. Уже в 20-е гг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создаются разные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профессиональные </a:t>
            </a:r>
          </a:p>
          <a:p>
            <a:pPr marL="0" indent="0">
              <a:buNone/>
            </a:pPr>
            <a:r>
              <a:rPr lang="ru-RU" dirty="0" smtClean="0"/>
              <a:t>организации работников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учета, одной из задач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которых </a:t>
            </a:r>
            <a:r>
              <a:rPr lang="ru-RU" dirty="0"/>
              <a:t>было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проведение </a:t>
            </a:r>
            <a:r>
              <a:rPr lang="ru-RU" dirty="0"/>
              <a:t>судебно-бухгалтерских экспертиз. </a:t>
            </a:r>
          </a:p>
        </p:txBody>
      </p:sp>
    </p:spTree>
    <p:extLst>
      <p:ext uri="{BB962C8B-B14F-4D97-AF65-F5344CB8AC3E}">
        <p14:creationId xmlns:p14="http://schemas.microsoft.com/office/powerpoint/2010/main" val="2370148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7707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Судебно-бухгалтерская экспертиза – это процессуально правовая форма применения экспертно-бухгалтерских знаний в целях получения доказательств по уголовным и арбитражным делам.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893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988840"/>
            <a:ext cx="7344816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78484" y="3717032"/>
            <a:ext cx="7621907" cy="14401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30352"/>
            <a:ext cx="8291264" cy="55629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Специфика </a:t>
            </a:r>
            <a:r>
              <a:rPr lang="ru-RU" dirty="0" err="1" smtClean="0"/>
              <a:t>судебно</a:t>
            </a:r>
            <a:r>
              <a:rPr lang="ru-RU" dirty="0" smtClean="0"/>
              <a:t> - бухгалтерской экспертизы проявляется в:</a:t>
            </a:r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в процессуально правовой форме, обеспечивающей получение вещественных доказательств;</a:t>
            </a:r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в применении экспертных знаний с бухгалтерской спецификой в ходе исследования хозяйственных </a:t>
            </a:r>
            <a:r>
              <a:rPr lang="ru-RU" dirty="0" smtClean="0"/>
              <a:t>операций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1322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765197886"/>
              </p:ext>
            </p:extLst>
          </p:nvPr>
        </p:nvGraphicFramePr>
        <p:xfrm>
          <a:off x="467544" y="1412776"/>
          <a:ext cx="7632848" cy="4624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5536" y="620688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ходе экспертизы решаются вопросы по установлению:</a:t>
            </a:r>
          </a:p>
          <a:p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3217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30352"/>
            <a:ext cx="8291264" cy="5850976"/>
          </a:xfrm>
        </p:spPr>
        <p:txBody>
          <a:bodyPr>
            <a:normAutofit fontScale="92500" lnSpcReduction="20000"/>
          </a:bodyPr>
          <a:lstStyle/>
          <a:p>
            <a:pPr indent="0" algn="ctr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К 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предмету судебно-бухгалтерской экспертизы</a:t>
            </a:r>
            <a:r>
              <a:rPr lang="ru-RU" dirty="0">
                <a:latin typeface="Times New Roman"/>
                <a:ea typeface="Calibri"/>
                <a:cs typeface="Times New Roman"/>
              </a:rPr>
              <a:t> относятся явления, характеризующиеся совокупностью следующих признаков: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- они связаны с хозяйственной деятельностью;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- отражены в данных бухгалтерского учета;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- пределы их определяются вопросами, поставленными следователем, прокурором, судом;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- заключение по ним дается специалистом в области бухгалтерского учета.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6487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05064"/>
            <a:ext cx="8183880" cy="1051560"/>
          </a:xfrm>
        </p:spPr>
        <p:txBody>
          <a:bodyPr>
            <a:normAutofit fontScale="90000"/>
          </a:bodyPr>
          <a:lstStyle/>
          <a:p>
            <a:pPr indent="450215" algn="just">
              <a:spcAft>
                <a:spcPts val="1000"/>
              </a:spcAft>
            </a:pPr>
            <a:r>
              <a:rPr lang="ru-RU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Объектами судебно-бухгалтерской экспертизы являются предметы и орудия труда, а также сам труд, которые отображены в системе бухучета и отчетности и имеют отношение к уголовным и гражданским делам, рассматриваемым правоохранительными органами.</a:t>
            </a:r>
            <a:r>
              <a:rPr lang="ru-RU" sz="28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800" dirty="0"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09121"/>
            <a:ext cx="8352928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 3"/>
          <p:cNvSpPr/>
          <p:nvPr/>
        </p:nvSpPr>
        <p:spPr>
          <a:xfrm>
            <a:off x="2987824" y="4509121"/>
            <a:ext cx="2736304" cy="504057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объекты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5580112" y="5805265"/>
            <a:ext cx="3032720" cy="648074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сложные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395536" y="5805265"/>
            <a:ext cx="2880320" cy="648073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простые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123728" y="5013178"/>
            <a:ext cx="1152128" cy="7920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580112" y="4869160"/>
            <a:ext cx="1296144" cy="9361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15824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85097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другой точки зрения все объекты бухгалтерской экспертизы можно подразделить на две группы:</a:t>
            </a:r>
          </a:p>
          <a:p>
            <a:pPr marL="0" indent="0">
              <a:buNone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документы бухгалтерского учета;</a:t>
            </a:r>
          </a:p>
          <a:p>
            <a:pPr marL="0" indent="0">
              <a:buNone/>
            </a:pPr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иные материалы уголовного и гражданского дела (акты ревизий и исследований, справки, выписки, уведомления, неофициальная документация, протоколы следственных заседаний и т.д.).</a:t>
            </a:r>
          </a:p>
          <a:p>
            <a:pPr marL="0" indent="0">
              <a:buNone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671615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47</TotalTime>
  <Words>244</Words>
  <Application>Microsoft Office PowerPoint</Application>
  <PresentationFormat>Экран (4:3)</PresentationFormat>
  <Paragraphs>55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Аспект</vt:lpstr>
      <vt:lpstr>Понятие судебно - бухгалтерской экспертизы и особенности ее применения в России.</vt:lpstr>
      <vt:lpstr>   </vt:lpstr>
      <vt:lpstr> </vt:lpstr>
      <vt:lpstr>Судебно-бухгалтерская экспертиза – это процессуально правовая форма применения экспертно-бухгалтерских знаний в целях получения доказательств по уголовным и арбитражным делам. </vt:lpstr>
      <vt:lpstr> </vt:lpstr>
      <vt:lpstr> </vt:lpstr>
      <vt:lpstr> </vt:lpstr>
      <vt:lpstr>Объектами судебно-бухгалтерской экспертизы являются предметы и орудия труда, а также сам труд, которые отображены в системе бухучета и отчетности и имеют отношение к уголовным и гражданским делам, рассматриваемым правоохранительными органами. </vt:lpstr>
      <vt:lpstr> </vt:lpstr>
      <vt:lpstr>Организация судебно – бухгалтерской экспертизы в России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Понятие судебно - бухгалтерской экспертизы и особенности ее применения в России.</dc:title>
  <dc:creator>Вова</dc:creator>
  <cp:lastModifiedBy>Вова</cp:lastModifiedBy>
  <cp:revision>6</cp:revision>
  <dcterms:created xsi:type="dcterms:W3CDTF">2016-02-14T18:57:13Z</dcterms:created>
  <dcterms:modified xsi:type="dcterms:W3CDTF">2016-02-14T19:55:00Z</dcterms:modified>
</cp:coreProperties>
</file>