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23.01.2017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200" dirty="0">
                <a:effectLst/>
              </a:rPr>
              <a:t>БИЗНЕС-ПЛАНИРОВАНИЕ НА ПРЕДПРИЯТИИ С ПОМОЩЬЮ PROJECT EXPERT 6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707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Производство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6194861" cy="4044945"/>
          </a:xfrm>
        </p:spPr>
      </p:pic>
    </p:spTree>
    <p:extLst>
      <p:ext uri="{BB962C8B-B14F-4D97-AF65-F5344CB8AC3E}">
        <p14:creationId xmlns:p14="http://schemas.microsoft.com/office/powerpoint/2010/main" val="236837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План персонала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96752"/>
            <a:ext cx="4176464" cy="272378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96753"/>
            <a:ext cx="4412204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395" y="4027104"/>
            <a:ext cx="4340707" cy="283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9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Общие издержки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1" y="1110655"/>
            <a:ext cx="4490429" cy="296781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10655"/>
            <a:ext cx="4499992" cy="29523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881" y="4121696"/>
            <a:ext cx="4602832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47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Акционерный капитал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5808785" cy="3600400"/>
          </a:xfrm>
        </p:spPr>
      </p:pic>
    </p:spTree>
    <p:extLst>
      <p:ext uri="{BB962C8B-B14F-4D97-AF65-F5344CB8AC3E}">
        <p14:creationId xmlns:p14="http://schemas.microsoft.com/office/powerpoint/2010/main" val="351077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Кредиты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5" y="1052736"/>
            <a:ext cx="4192252" cy="27363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451845"/>
            <a:ext cx="4685568" cy="3058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Прибыль и убытки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4032448" cy="4794246"/>
          </a:xfrm>
        </p:spPr>
      </p:pic>
    </p:spTree>
    <p:extLst>
      <p:ext uri="{BB962C8B-B14F-4D97-AF65-F5344CB8AC3E}">
        <p14:creationId xmlns:p14="http://schemas.microsoft.com/office/powerpoint/2010/main" val="370771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Кэш-</a:t>
            </a:r>
            <a:r>
              <a:rPr lang="ru-RU" sz="36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фло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(руб.)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3966686" cy="4608512"/>
          </a:xfrm>
        </p:spPr>
      </p:pic>
    </p:spTree>
    <p:extLst>
      <p:ext uri="{BB962C8B-B14F-4D97-AF65-F5344CB8AC3E}">
        <p14:creationId xmlns:p14="http://schemas.microsoft.com/office/powerpoint/2010/main" val="321063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Баланс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12776"/>
            <a:ext cx="3504030" cy="4709120"/>
          </a:xfrm>
        </p:spPr>
      </p:pic>
    </p:spTree>
    <p:extLst>
      <p:ext uri="{BB962C8B-B14F-4D97-AF65-F5344CB8AC3E}">
        <p14:creationId xmlns:p14="http://schemas.microsoft.com/office/powerpoint/2010/main" val="313899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График окупаемости (</a:t>
            </a:r>
            <a:r>
              <a:rPr lang="en-US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NPV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руб.</a:t>
            </a:r>
            <a:r>
              <a:rPr lang="en-US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72816"/>
            <a:ext cx="5763344" cy="3910841"/>
          </a:xfrm>
        </p:spPr>
      </p:pic>
    </p:spTree>
    <p:extLst>
      <p:ext uri="{BB962C8B-B14F-4D97-AF65-F5344CB8AC3E}">
        <p14:creationId xmlns:p14="http://schemas.microsoft.com/office/powerpoint/2010/main" val="269239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Финансовые показатели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2776"/>
            <a:ext cx="4056371" cy="4841170"/>
          </a:xfrm>
        </p:spPr>
      </p:pic>
    </p:spTree>
    <p:extLst>
      <p:ext uri="{BB962C8B-B14F-4D97-AF65-F5344CB8AC3E}">
        <p14:creationId xmlns:p14="http://schemas.microsoft.com/office/powerpoint/2010/main" val="229862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Новый проект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5832648" cy="4179837"/>
          </a:xfrm>
        </p:spPr>
      </p:pic>
    </p:spTree>
    <p:extLst>
      <p:ext uri="{BB962C8B-B14F-4D97-AF65-F5344CB8AC3E}">
        <p14:creationId xmlns:p14="http://schemas.microsoft.com/office/powerpoint/2010/main" val="163219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Эффективность инвестиций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32856"/>
            <a:ext cx="5941608" cy="2820530"/>
          </a:xfrm>
        </p:spPr>
      </p:pic>
    </p:spTree>
    <p:extLst>
      <p:ext uri="{BB962C8B-B14F-4D97-AF65-F5344CB8AC3E}">
        <p14:creationId xmlns:p14="http://schemas.microsoft.com/office/powerpoint/2010/main" val="8030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Продукт/услуги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32856"/>
            <a:ext cx="5664741" cy="2520280"/>
          </a:xfrm>
        </p:spPr>
      </p:pic>
    </p:spTree>
    <p:extLst>
      <p:ext uri="{BB962C8B-B14F-4D97-AF65-F5344CB8AC3E}">
        <p14:creationId xmlns:p14="http://schemas.microsoft.com/office/powerpoint/2010/main" val="330361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76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Настройка расчета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44824"/>
            <a:ext cx="5924162" cy="3744416"/>
          </a:xfrm>
        </p:spPr>
      </p:pic>
    </p:spTree>
    <p:extLst>
      <p:ext uri="{BB962C8B-B14F-4D97-AF65-F5344CB8AC3E}">
        <p14:creationId xmlns:p14="http://schemas.microsoft.com/office/powerpoint/2010/main" val="9932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Валюта проекта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700808"/>
            <a:ext cx="5112568" cy="3107639"/>
          </a:xfrm>
        </p:spPr>
      </p:pic>
    </p:spTree>
    <p:extLst>
      <p:ext uri="{BB962C8B-B14F-4D97-AF65-F5344CB8AC3E}">
        <p14:creationId xmlns:p14="http://schemas.microsoft.com/office/powerpoint/2010/main" val="286555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Налоги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556792"/>
            <a:ext cx="4649688" cy="4208398"/>
          </a:xfrm>
        </p:spPr>
      </p:pic>
    </p:spTree>
    <p:extLst>
      <p:ext uri="{BB962C8B-B14F-4D97-AF65-F5344CB8AC3E}">
        <p14:creationId xmlns:p14="http://schemas.microsoft.com/office/powerpoint/2010/main" val="226684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Календарный план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4331"/>
            <a:ext cx="8229600" cy="4457700"/>
          </a:xfrm>
        </p:spPr>
      </p:pic>
    </p:spTree>
    <p:extLst>
      <p:ext uri="{BB962C8B-B14F-4D97-AF65-F5344CB8AC3E}">
        <p14:creationId xmlns:p14="http://schemas.microsoft.com/office/powerpoint/2010/main" val="3298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План сбыта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916832"/>
            <a:ext cx="5343990" cy="3627747"/>
          </a:xfrm>
        </p:spPr>
      </p:pic>
    </p:spTree>
    <p:extLst>
      <p:ext uri="{BB962C8B-B14F-4D97-AF65-F5344CB8AC3E}">
        <p14:creationId xmlns:p14="http://schemas.microsoft.com/office/powerpoint/2010/main" val="44182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277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Сырьё , материалы и комплектующие</a:t>
            </a:r>
            <a:endParaRPr lang="ru-RU" sz="36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16832"/>
            <a:ext cx="5352403" cy="3557956"/>
          </a:xfrm>
        </p:spPr>
      </p:pic>
    </p:spTree>
    <p:extLst>
      <p:ext uri="{BB962C8B-B14F-4D97-AF65-F5344CB8AC3E}">
        <p14:creationId xmlns:p14="http://schemas.microsoft.com/office/powerpoint/2010/main" val="201140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27</TotalTime>
  <Words>54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БИЗНЕС-ПЛАНИРОВАНИЕ НА ПРЕДПРИЯТИИ С ПОМОЩЬЮ PROJECT EXPERT 6 </vt:lpstr>
      <vt:lpstr>Новый проект</vt:lpstr>
      <vt:lpstr>Продукт/услуги</vt:lpstr>
      <vt:lpstr>Настройка расчета</vt:lpstr>
      <vt:lpstr>Валюта проекта</vt:lpstr>
      <vt:lpstr>Налоги</vt:lpstr>
      <vt:lpstr>Календарный план</vt:lpstr>
      <vt:lpstr>План сбыта</vt:lpstr>
      <vt:lpstr>Сырьё , материалы и комплектующие</vt:lpstr>
      <vt:lpstr>Производство</vt:lpstr>
      <vt:lpstr>План персонала</vt:lpstr>
      <vt:lpstr>Общие издержки</vt:lpstr>
      <vt:lpstr>Акционерный капитал</vt:lpstr>
      <vt:lpstr>Кредиты</vt:lpstr>
      <vt:lpstr>Прибыль и убытки</vt:lpstr>
      <vt:lpstr>Кэш-фло (руб.)</vt:lpstr>
      <vt:lpstr>Баланс</vt:lpstr>
      <vt:lpstr>График окупаемости (NPV) (руб.)</vt:lpstr>
      <vt:lpstr>Финансовые показатели</vt:lpstr>
      <vt:lpstr>Эффективность инвестиций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БИЗНЕС-ПЛАНИРОВАНИЕ НА ПРЕДПРИЯТИИ С ПОМОЩЬЮ PROJECT EXPERT 6 </dc:title>
  <dc:creator>Виктория</dc:creator>
  <cp:lastModifiedBy>Виктория</cp:lastModifiedBy>
  <cp:revision>4</cp:revision>
  <dcterms:created xsi:type="dcterms:W3CDTF">2017-01-23T15:09:02Z</dcterms:created>
  <dcterms:modified xsi:type="dcterms:W3CDTF">2017-01-23T15:47:13Z</dcterms:modified>
</cp:coreProperties>
</file>