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4" r:id="rId4"/>
    <p:sldId id="257" r:id="rId5"/>
    <p:sldId id="262" r:id="rId6"/>
    <p:sldId id="258" r:id="rId7"/>
    <p:sldId id="259" r:id="rId8"/>
    <p:sldId id="260" r:id="rId9"/>
    <p:sldId id="264" r:id="rId10"/>
    <p:sldId id="267" r:id="rId11"/>
    <p:sldId id="269" r:id="rId12"/>
    <p:sldId id="268" r:id="rId13"/>
    <p:sldId id="279" r:id="rId14"/>
    <p:sldId id="278" r:id="rId15"/>
    <p:sldId id="286" r:id="rId16"/>
    <p:sldId id="287" r:id="rId17"/>
    <p:sldId id="280" r:id="rId18"/>
    <p:sldId id="282" r:id="rId19"/>
    <p:sldId id="284" r:id="rId20"/>
    <p:sldId id="273" r:id="rId21"/>
    <p:sldId id="288" r:id="rId22"/>
    <p:sldId id="289" r:id="rId23"/>
    <p:sldId id="290" r:id="rId24"/>
    <p:sldId id="291" r:id="rId25"/>
    <p:sldId id="285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2CC5FC-ACB9-42FA-965A-E4E084C6513A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B69764-6472-4245-8AF5-9885013248AF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Главные элементы, составляющие основу правового государства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7897076A-FBFE-464A-86B3-0109AFF03F5E}" type="parTrans" cxnId="{D6070D0D-58DC-4B94-AF00-CEFC791DDB15}">
      <dgm:prSet/>
      <dgm:spPr/>
      <dgm:t>
        <a:bodyPr/>
        <a:lstStyle/>
        <a:p>
          <a:endParaRPr lang="ru-RU"/>
        </a:p>
      </dgm:t>
    </dgm:pt>
    <dgm:pt modelId="{775FB8C1-D0FC-47AB-8544-B19DCC94F55A}" type="sibTrans" cxnId="{D6070D0D-58DC-4B94-AF00-CEFC791DDB15}">
      <dgm:prSet/>
      <dgm:spPr/>
      <dgm:t>
        <a:bodyPr/>
        <a:lstStyle/>
        <a:p>
          <a:endParaRPr lang="ru-RU"/>
        </a:p>
      </dgm:t>
    </dgm:pt>
    <dgm:pt modelId="{527089A4-5CB4-4654-BC8A-3FC880D28728}">
      <dgm:prSet phldrT="[Текст]" custT="1"/>
      <dgm:spPr/>
      <dgm:t>
        <a:bodyPr/>
        <a:lstStyle/>
        <a:p>
          <a:r>
            <a:rPr lang="ru-RU" sz="2400" dirty="0" smtClean="0"/>
            <a:t>свобода человека, связанная с наиболее полным обеспечением его прав</a:t>
          </a:r>
          <a:endParaRPr lang="ru-RU" sz="2400" dirty="0"/>
        </a:p>
      </dgm:t>
    </dgm:pt>
    <dgm:pt modelId="{259DBFB9-77A8-46C4-83A7-F482BD955001}" type="parTrans" cxnId="{4A9CBBFC-A241-440C-8306-9CA34986DFE9}">
      <dgm:prSet/>
      <dgm:spPr/>
      <dgm:t>
        <a:bodyPr/>
        <a:lstStyle/>
        <a:p>
          <a:endParaRPr lang="ru-RU"/>
        </a:p>
      </dgm:t>
    </dgm:pt>
    <dgm:pt modelId="{3720A5A0-1A4C-40C4-88B5-06FCF4E146C1}" type="sibTrans" cxnId="{4A9CBBFC-A241-440C-8306-9CA34986DFE9}">
      <dgm:prSet/>
      <dgm:spPr/>
      <dgm:t>
        <a:bodyPr/>
        <a:lstStyle/>
        <a:p>
          <a:endParaRPr lang="ru-RU"/>
        </a:p>
      </dgm:t>
    </dgm:pt>
    <dgm:pt modelId="{8B83DA14-5D5F-4423-B21A-66D4591875B4}">
      <dgm:prSet phldrT="[Текст]" custT="1"/>
      <dgm:spPr/>
      <dgm:t>
        <a:bodyPr/>
        <a:lstStyle/>
        <a:p>
          <a:r>
            <a:rPr lang="ru-RU" sz="2400" dirty="0" smtClean="0"/>
            <a:t>ограничение прав государственной власти</a:t>
          </a:r>
          <a:endParaRPr lang="ru-RU" sz="2400" dirty="0"/>
        </a:p>
      </dgm:t>
    </dgm:pt>
    <dgm:pt modelId="{FBA1D89B-A8EF-49F8-886B-8B4123599C32}" type="parTrans" cxnId="{80151A27-5D79-4E8C-9DE1-86D84735DDB7}">
      <dgm:prSet/>
      <dgm:spPr/>
      <dgm:t>
        <a:bodyPr/>
        <a:lstStyle/>
        <a:p>
          <a:endParaRPr lang="ru-RU"/>
        </a:p>
      </dgm:t>
    </dgm:pt>
    <dgm:pt modelId="{26CF1308-DAE4-4787-A839-C3FBDFA08CDE}" type="sibTrans" cxnId="{80151A27-5D79-4E8C-9DE1-86D84735DDB7}">
      <dgm:prSet/>
      <dgm:spPr/>
      <dgm:t>
        <a:bodyPr/>
        <a:lstStyle/>
        <a:p>
          <a:endParaRPr lang="ru-RU"/>
        </a:p>
      </dgm:t>
    </dgm:pt>
    <dgm:pt modelId="{B03FBD90-8249-4AF6-93FE-536C305F6F11}" type="pres">
      <dgm:prSet presAssocID="{962CC5FC-ACB9-42FA-965A-E4E084C6513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350A41F-7659-4DAF-98CF-3B80DBDF8051}" type="pres">
      <dgm:prSet presAssocID="{51B69764-6472-4245-8AF5-9885013248AF}" presName="hierRoot1" presStyleCnt="0"/>
      <dgm:spPr/>
      <dgm:t>
        <a:bodyPr/>
        <a:lstStyle/>
        <a:p>
          <a:endParaRPr lang="ru-RU"/>
        </a:p>
      </dgm:t>
    </dgm:pt>
    <dgm:pt modelId="{63EC714E-7153-4198-B1CA-26200E32FB25}" type="pres">
      <dgm:prSet presAssocID="{51B69764-6472-4245-8AF5-9885013248AF}" presName="composite" presStyleCnt="0"/>
      <dgm:spPr/>
      <dgm:t>
        <a:bodyPr/>
        <a:lstStyle/>
        <a:p>
          <a:endParaRPr lang="ru-RU"/>
        </a:p>
      </dgm:t>
    </dgm:pt>
    <dgm:pt modelId="{9E358E26-3185-4908-9FEC-2E8E94948025}" type="pres">
      <dgm:prSet presAssocID="{51B69764-6472-4245-8AF5-9885013248AF}" presName="background" presStyleLbl="node0" presStyleIdx="0" presStyleCnt="1"/>
      <dgm:spPr/>
      <dgm:t>
        <a:bodyPr/>
        <a:lstStyle/>
        <a:p>
          <a:endParaRPr lang="ru-RU"/>
        </a:p>
      </dgm:t>
    </dgm:pt>
    <dgm:pt modelId="{4B3EC0C1-5F65-4E6F-9687-B196804A6188}" type="pres">
      <dgm:prSet presAssocID="{51B69764-6472-4245-8AF5-9885013248A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5D7253-289C-4FBF-A81E-E0890A1F35E5}" type="pres">
      <dgm:prSet presAssocID="{51B69764-6472-4245-8AF5-9885013248AF}" presName="hierChild2" presStyleCnt="0"/>
      <dgm:spPr/>
      <dgm:t>
        <a:bodyPr/>
        <a:lstStyle/>
        <a:p>
          <a:endParaRPr lang="ru-RU"/>
        </a:p>
      </dgm:t>
    </dgm:pt>
    <dgm:pt modelId="{972000A5-0701-4F23-B892-A38A485885C3}" type="pres">
      <dgm:prSet presAssocID="{259DBFB9-77A8-46C4-83A7-F482BD95500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F1AB7C9-D0EB-49A6-91E2-5D7AEB8688E0}" type="pres">
      <dgm:prSet presAssocID="{527089A4-5CB4-4654-BC8A-3FC880D28728}" presName="hierRoot2" presStyleCnt="0"/>
      <dgm:spPr/>
      <dgm:t>
        <a:bodyPr/>
        <a:lstStyle/>
        <a:p>
          <a:endParaRPr lang="ru-RU"/>
        </a:p>
      </dgm:t>
    </dgm:pt>
    <dgm:pt modelId="{70A222C8-F3D0-43F0-9DE8-B8B11E5E6583}" type="pres">
      <dgm:prSet presAssocID="{527089A4-5CB4-4654-BC8A-3FC880D28728}" presName="composite2" presStyleCnt="0"/>
      <dgm:spPr/>
      <dgm:t>
        <a:bodyPr/>
        <a:lstStyle/>
        <a:p>
          <a:endParaRPr lang="ru-RU"/>
        </a:p>
      </dgm:t>
    </dgm:pt>
    <dgm:pt modelId="{9799465B-B4AC-459D-8B1B-DB51A66C2AA0}" type="pres">
      <dgm:prSet presAssocID="{527089A4-5CB4-4654-BC8A-3FC880D28728}" presName="background2" presStyleLbl="node2" presStyleIdx="0" presStyleCnt="2"/>
      <dgm:spPr/>
      <dgm:t>
        <a:bodyPr/>
        <a:lstStyle/>
        <a:p>
          <a:endParaRPr lang="ru-RU"/>
        </a:p>
      </dgm:t>
    </dgm:pt>
    <dgm:pt modelId="{04091DCA-766D-4C2C-8499-6939D501C732}" type="pres">
      <dgm:prSet presAssocID="{527089A4-5CB4-4654-BC8A-3FC880D28728}" presName="text2" presStyleLbl="fgAcc2" presStyleIdx="0" presStyleCnt="2" custScaleY="1013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2B102-4CFC-423F-B9C1-79A003F6E237}" type="pres">
      <dgm:prSet presAssocID="{527089A4-5CB4-4654-BC8A-3FC880D28728}" presName="hierChild3" presStyleCnt="0"/>
      <dgm:spPr/>
      <dgm:t>
        <a:bodyPr/>
        <a:lstStyle/>
        <a:p>
          <a:endParaRPr lang="ru-RU"/>
        </a:p>
      </dgm:t>
    </dgm:pt>
    <dgm:pt modelId="{EF269D6F-B5DE-40C2-B5A8-D45928DC855B}" type="pres">
      <dgm:prSet presAssocID="{FBA1D89B-A8EF-49F8-886B-8B4123599C3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00CCA150-7A71-4365-814B-4F5B54429EF2}" type="pres">
      <dgm:prSet presAssocID="{8B83DA14-5D5F-4423-B21A-66D4591875B4}" presName="hierRoot2" presStyleCnt="0"/>
      <dgm:spPr/>
      <dgm:t>
        <a:bodyPr/>
        <a:lstStyle/>
        <a:p>
          <a:endParaRPr lang="ru-RU"/>
        </a:p>
      </dgm:t>
    </dgm:pt>
    <dgm:pt modelId="{D91B1361-B281-4170-ACEB-90C7453D6B8F}" type="pres">
      <dgm:prSet presAssocID="{8B83DA14-5D5F-4423-B21A-66D4591875B4}" presName="composite2" presStyleCnt="0"/>
      <dgm:spPr/>
      <dgm:t>
        <a:bodyPr/>
        <a:lstStyle/>
        <a:p>
          <a:endParaRPr lang="ru-RU"/>
        </a:p>
      </dgm:t>
    </dgm:pt>
    <dgm:pt modelId="{2C19AABB-AFFE-4AA2-85AB-A1FBC1C8EF8F}" type="pres">
      <dgm:prSet presAssocID="{8B83DA14-5D5F-4423-B21A-66D4591875B4}" presName="background2" presStyleLbl="node2" presStyleIdx="1" presStyleCnt="2"/>
      <dgm:spPr/>
      <dgm:t>
        <a:bodyPr/>
        <a:lstStyle/>
        <a:p>
          <a:endParaRPr lang="ru-RU"/>
        </a:p>
      </dgm:t>
    </dgm:pt>
    <dgm:pt modelId="{268DFB0D-0CF9-4C63-A4A6-9DF3C0FAF612}" type="pres">
      <dgm:prSet presAssocID="{8B83DA14-5D5F-4423-B21A-66D4591875B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4966E2-9943-49E1-B619-46D5785B8E71}" type="pres">
      <dgm:prSet presAssocID="{8B83DA14-5D5F-4423-B21A-66D4591875B4}" presName="hierChild3" presStyleCnt="0"/>
      <dgm:spPr/>
      <dgm:t>
        <a:bodyPr/>
        <a:lstStyle/>
        <a:p>
          <a:endParaRPr lang="ru-RU"/>
        </a:p>
      </dgm:t>
    </dgm:pt>
  </dgm:ptLst>
  <dgm:cxnLst>
    <dgm:cxn modelId="{D6070D0D-58DC-4B94-AF00-CEFC791DDB15}" srcId="{962CC5FC-ACB9-42FA-965A-E4E084C6513A}" destId="{51B69764-6472-4245-8AF5-9885013248AF}" srcOrd="0" destOrd="0" parTransId="{7897076A-FBFE-464A-86B3-0109AFF03F5E}" sibTransId="{775FB8C1-D0FC-47AB-8544-B19DCC94F55A}"/>
    <dgm:cxn modelId="{4A9CBBFC-A241-440C-8306-9CA34986DFE9}" srcId="{51B69764-6472-4245-8AF5-9885013248AF}" destId="{527089A4-5CB4-4654-BC8A-3FC880D28728}" srcOrd="0" destOrd="0" parTransId="{259DBFB9-77A8-46C4-83A7-F482BD955001}" sibTransId="{3720A5A0-1A4C-40C4-88B5-06FCF4E146C1}"/>
    <dgm:cxn modelId="{D84666FF-2E97-441C-90DA-7C2BA04421D3}" type="presOf" srcId="{259DBFB9-77A8-46C4-83A7-F482BD955001}" destId="{972000A5-0701-4F23-B892-A38A485885C3}" srcOrd="0" destOrd="0" presId="urn:microsoft.com/office/officeart/2005/8/layout/hierarchy1"/>
    <dgm:cxn modelId="{16F8098F-6BEF-49AE-82B7-9E222E77DC4D}" type="presOf" srcId="{527089A4-5CB4-4654-BC8A-3FC880D28728}" destId="{04091DCA-766D-4C2C-8499-6939D501C732}" srcOrd="0" destOrd="0" presId="urn:microsoft.com/office/officeart/2005/8/layout/hierarchy1"/>
    <dgm:cxn modelId="{7E19DD0D-66D9-4C40-97CD-770A9752A4D5}" type="presOf" srcId="{FBA1D89B-A8EF-49F8-886B-8B4123599C32}" destId="{EF269D6F-B5DE-40C2-B5A8-D45928DC855B}" srcOrd="0" destOrd="0" presId="urn:microsoft.com/office/officeart/2005/8/layout/hierarchy1"/>
    <dgm:cxn modelId="{C17D07E4-F02B-469E-8630-DDA330269B84}" type="presOf" srcId="{51B69764-6472-4245-8AF5-9885013248AF}" destId="{4B3EC0C1-5F65-4E6F-9687-B196804A6188}" srcOrd="0" destOrd="0" presId="urn:microsoft.com/office/officeart/2005/8/layout/hierarchy1"/>
    <dgm:cxn modelId="{80151A27-5D79-4E8C-9DE1-86D84735DDB7}" srcId="{51B69764-6472-4245-8AF5-9885013248AF}" destId="{8B83DA14-5D5F-4423-B21A-66D4591875B4}" srcOrd="1" destOrd="0" parTransId="{FBA1D89B-A8EF-49F8-886B-8B4123599C32}" sibTransId="{26CF1308-DAE4-4787-A839-C3FBDFA08CDE}"/>
    <dgm:cxn modelId="{6AA8BC45-C301-437D-85DE-B462E4286E51}" type="presOf" srcId="{8B83DA14-5D5F-4423-B21A-66D4591875B4}" destId="{268DFB0D-0CF9-4C63-A4A6-9DF3C0FAF612}" srcOrd="0" destOrd="0" presId="urn:microsoft.com/office/officeart/2005/8/layout/hierarchy1"/>
    <dgm:cxn modelId="{E802286E-DCE9-4F96-9096-2666E3B13D68}" type="presOf" srcId="{962CC5FC-ACB9-42FA-965A-E4E084C6513A}" destId="{B03FBD90-8249-4AF6-93FE-536C305F6F11}" srcOrd="0" destOrd="0" presId="urn:microsoft.com/office/officeart/2005/8/layout/hierarchy1"/>
    <dgm:cxn modelId="{EA6E3E79-F660-4BD0-B8AF-12CB31F1EE63}" type="presParOf" srcId="{B03FBD90-8249-4AF6-93FE-536C305F6F11}" destId="{6350A41F-7659-4DAF-98CF-3B80DBDF8051}" srcOrd="0" destOrd="0" presId="urn:microsoft.com/office/officeart/2005/8/layout/hierarchy1"/>
    <dgm:cxn modelId="{6800A3EF-7EDB-4596-A437-854B80FE8EA6}" type="presParOf" srcId="{6350A41F-7659-4DAF-98CF-3B80DBDF8051}" destId="{63EC714E-7153-4198-B1CA-26200E32FB25}" srcOrd="0" destOrd="0" presId="urn:microsoft.com/office/officeart/2005/8/layout/hierarchy1"/>
    <dgm:cxn modelId="{38E901A4-2EB7-4B84-80A3-FCFC5890FEC1}" type="presParOf" srcId="{63EC714E-7153-4198-B1CA-26200E32FB25}" destId="{9E358E26-3185-4908-9FEC-2E8E94948025}" srcOrd="0" destOrd="0" presId="urn:microsoft.com/office/officeart/2005/8/layout/hierarchy1"/>
    <dgm:cxn modelId="{59FC8064-EFCE-4228-AE07-8661419E6322}" type="presParOf" srcId="{63EC714E-7153-4198-B1CA-26200E32FB25}" destId="{4B3EC0C1-5F65-4E6F-9687-B196804A6188}" srcOrd="1" destOrd="0" presId="urn:microsoft.com/office/officeart/2005/8/layout/hierarchy1"/>
    <dgm:cxn modelId="{9650011C-531B-4197-B2EE-1360FEC7A706}" type="presParOf" srcId="{6350A41F-7659-4DAF-98CF-3B80DBDF8051}" destId="{9B5D7253-289C-4FBF-A81E-E0890A1F35E5}" srcOrd="1" destOrd="0" presId="urn:microsoft.com/office/officeart/2005/8/layout/hierarchy1"/>
    <dgm:cxn modelId="{8BD1EBA4-F2ED-4C7F-ABB0-201FB5155955}" type="presParOf" srcId="{9B5D7253-289C-4FBF-A81E-E0890A1F35E5}" destId="{972000A5-0701-4F23-B892-A38A485885C3}" srcOrd="0" destOrd="0" presId="urn:microsoft.com/office/officeart/2005/8/layout/hierarchy1"/>
    <dgm:cxn modelId="{400F9D17-A086-4FB8-92A9-3EDD68698BD8}" type="presParOf" srcId="{9B5D7253-289C-4FBF-A81E-E0890A1F35E5}" destId="{CF1AB7C9-D0EB-49A6-91E2-5D7AEB8688E0}" srcOrd="1" destOrd="0" presId="urn:microsoft.com/office/officeart/2005/8/layout/hierarchy1"/>
    <dgm:cxn modelId="{8117462D-2A3C-4F1A-8BBB-AB6CB22D924D}" type="presParOf" srcId="{CF1AB7C9-D0EB-49A6-91E2-5D7AEB8688E0}" destId="{70A222C8-F3D0-43F0-9DE8-B8B11E5E6583}" srcOrd="0" destOrd="0" presId="urn:microsoft.com/office/officeart/2005/8/layout/hierarchy1"/>
    <dgm:cxn modelId="{EC011E01-F70A-4A7E-8BE3-0C8BA26FC952}" type="presParOf" srcId="{70A222C8-F3D0-43F0-9DE8-B8B11E5E6583}" destId="{9799465B-B4AC-459D-8B1B-DB51A66C2AA0}" srcOrd="0" destOrd="0" presId="urn:microsoft.com/office/officeart/2005/8/layout/hierarchy1"/>
    <dgm:cxn modelId="{261884DB-E52B-40B2-BD4B-1AC1470E4401}" type="presParOf" srcId="{70A222C8-F3D0-43F0-9DE8-B8B11E5E6583}" destId="{04091DCA-766D-4C2C-8499-6939D501C732}" srcOrd="1" destOrd="0" presId="urn:microsoft.com/office/officeart/2005/8/layout/hierarchy1"/>
    <dgm:cxn modelId="{24CE971B-29E4-4ADA-901A-A0FFFE65A749}" type="presParOf" srcId="{CF1AB7C9-D0EB-49A6-91E2-5D7AEB8688E0}" destId="{75A2B102-4CFC-423F-B9C1-79A003F6E237}" srcOrd="1" destOrd="0" presId="urn:microsoft.com/office/officeart/2005/8/layout/hierarchy1"/>
    <dgm:cxn modelId="{574EB757-D63B-4932-A202-351C3D5B2FF3}" type="presParOf" srcId="{9B5D7253-289C-4FBF-A81E-E0890A1F35E5}" destId="{EF269D6F-B5DE-40C2-B5A8-D45928DC855B}" srcOrd="2" destOrd="0" presId="urn:microsoft.com/office/officeart/2005/8/layout/hierarchy1"/>
    <dgm:cxn modelId="{C2C79FE5-1C50-4A6E-95BD-FB174DA8A6E2}" type="presParOf" srcId="{9B5D7253-289C-4FBF-A81E-E0890A1F35E5}" destId="{00CCA150-7A71-4365-814B-4F5B54429EF2}" srcOrd="3" destOrd="0" presId="urn:microsoft.com/office/officeart/2005/8/layout/hierarchy1"/>
    <dgm:cxn modelId="{D6229CBF-B022-4E0A-84ED-488548125081}" type="presParOf" srcId="{00CCA150-7A71-4365-814B-4F5B54429EF2}" destId="{D91B1361-B281-4170-ACEB-90C7453D6B8F}" srcOrd="0" destOrd="0" presId="urn:microsoft.com/office/officeart/2005/8/layout/hierarchy1"/>
    <dgm:cxn modelId="{B69CE851-79C6-4ECD-B1AA-DA37FDFC6CB8}" type="presParOf" srcId="{D91B1361-B281-4170-ACEB-90C7453D6B8F}" destId="{2C19AABB-AFFE-4AA2-85AB-A1FBC1C8EF8F}" srcOrd="0" destOrd="0" presId="urn:microsoft.com/office/officeart/2005/8/layout/hierarchy1"/>
    <dgm:cxn modelId="{70312BDC-345A-432B-985C-9E0E5C249D4D}" type="presParOf" srcId="{D91B1361-B281-4170-ACEB-90C7453D6B8F}" destId="{268DFB0D-0CF9-4C63-A4A6-9DF3C0FAF612}" srcOrd="1" destOrd="0" presId="urn:microsoft.com/office/officeart/2005/8/layout/hierarchy1"/>
    <dgm:cxn modelId="{37C252DD-5D32-4350-818B-4A6D67326D30}" type="presParOf" srcId="{00CCA150-7A71-4365-814B-4F5B54429EF2}" destId="{874966E2-9943-49E1-B619-46D5785B8E7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283F25-F784-4695-879B-4D448EE65D0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9F4C8F-9EA8-41B2-BAD8-264C56223785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Обеспечивает: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7FD0C22D-5F91-457E-A0BC-F31472EA9F06}" type="parTrans" cxnId="{AE33F523-4CEA-4C10-A819-C6545AFDBF9B}">
      <dgm:prSet/>
      <dgm:spPr/>
      <dgm:t>
        <a:bodyPr/>
        <a:lstStyle/>
        <a:p>
          <a:endParaRPr lang="ru-RU"/>
        </a:p>
      </dgm:t>
    </dgm:pt>
    <dgm:pt modelId="{B1E615C4-D354-4676-9479-8794DCDA27D9}" type="sibTrans" cxnId="{AE33F523-4CEA-4C10-A819-C6545AFDBF9B}">
      <dgm:prSet/>
      <dgm:spPr/>
      <dgm:t>
        <a:bodyPr/>
        <a:lstStyle/>
        <a:p>
          <a:endParaRPr lang="ru-RU"/>
        </a:p>
      </dgm:t>
    </dgm:pt>
    <dgm:pt modelId="{DF1E5864-C8D8-4379-82FB-22D69A3517C4}">
      <dgm:prSet phldrT="[Текст]"/>
      <dgm:spPr/>
      <dgm:t>
        <a:bodyPr/>
        <a:lstStyle/>
        <a:p>
          <a:r>
            <a:rPr lang="ru-RU" dirty="0" smtClean="0"/>
            <a:t>Верховенство права </a:t>
          </a:r>
          <a:endParaRPr lang="ru-RU" dirty="0"/>
        </a:p>
      </dgm:t>
    </dgm:pt>
    <dgm:pt modelId="{2B69BAA6-E196-40DE-A8ED-5A859AC04BA2}" type="parTrans" cxnId="{10ED116B-2B4E-41C3-8812-69D0C6EE0B1C}">
      <dgm:prSet/>
      <dgm:spPr/>
      <dgm:t>
        <a:bodyPr/>
        <a:lstStyle/>
        <a:p>
          <a:endParaRPr lang="ru-RU"/>
        </a:p>
      </dgm:t>
    </dgm:pt>
    <dgm:pt modelId="{B7151D8B-E1A9-4F8D-93F1-47DB61E58A37}" type="sibTrans" cxnId="{10ED116B-2B4E-41C3-8812-69D0C6EE0B1C}">
      <dgm:prSet/>
      <dgm:spPr/>
      <dgm:t>
        <a:bodyPr/>
        <a:lstStyle/>
        <a:p>
          <a:endParaRPr lang="ru-RU"/>
        </a:p>
      </dgm:t>
    </dgm:pt>
    <dgm:pt modelId="{28FEA068-1435-47B3-BB8E-18130E28A33F}">
      <dgm:prSet phldrT="[Текст]"/>
      <dgm:spPr/>
      <dgm:t>
        <a:bodyPr/>
        <a:lstStyle/>
        <a:p>
          <a:r>
            <a:rPr lang="ru-RU" dirty="0" smtClean="0"/>
            <a:t>Максимальную гарантию прав и свобод человека</a:t>
          </a:r>
          <a:endParaRPr lang="ru-RU" dirty="0"/>
        </a:p>
      </dgm:t>
    </dgm:pt>
    <dgm:pt modelId="{E9CD0A0E-FB1B-4611-A71A-919FE1B735C1}" type="parTrans" cxnId="{93600499-D9F3-4F36-B179-C55F618B0876}">
      <dgm:prSet/>
      <dgm:spPr/>
      <dgm:t>
        <a:bodyPr/>
        <a:lstStyle/>
        <a:p>
          <a:endParaRPr lang="ru-RU"/>
        </a:p>
      </dgm:t>
    </dgm:pt>
    <dgm:pt modelId="{0118ADFF-0100-43E1-8C67-302AE4EB2F63}" type="sibTrans" cxnId="{93600499-D9F3-4F36-B179-C55F618B0876}">
      <dgm:prSet/>
      <dgm:spPr/>
      <dgm:t>
        <a:bodyPr/>
        <a:lstStyle/>
        <a:p>
          <a:endParaRPr lang="ru-RU"/>
        </a:p>
      </dgm:t>
    </dgm:pt>
    <dgm:pt modelId="{34DCEDB9-0CA7-44D6-8844-A8E3F05F1A0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Основывается: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9366144-4AE8-4758-A9D3-6EA4F95FD2F8}" type="parTrans" cxnId="{45FF40D5-783B-4FBB-9EA0-D56291CEC423}">
      <dgm:prSet/>
      <dgm:spPr/>
      <dgm:t>
        <a:bodyPr/>
        <a:lstStyle/>
        <a:p>
          <a:endParaRPr lang="ru-RU"/>
        </a:p>
      </dgm:t>
    </dgm:pt>
    <dgm:pt modelId="{3B144D96-1337-4F95-9351-4B4EE4F1251A}" type="sibTrans" cxnId="{45FF40D5-783B-4FBB-9EA0-D56291CEC423}">
      <dgm:prSet/>
      <dgm:spPr/>
      <dgm:t>
        <a:bodyPr/>
        <a:lstStyle/>
        <a:p>
          <a:endParaRPr lang="ru-RU"/>
        </a:p>
      </dgm:t>
    </dgm:pt>
    <dgm:pt modelId="{394E7159-CE9A-48A0-8574-1FF3CDE908CB}">
      <dgm:prSet phldrT="[Текст]"/>
      <dgm:spPr/>
      <dgm:t>
        <a:bodyPr/>
        <a:lstStyle/>
        <a:p>
          <a:r>
            <a:rPr lang="ru-RU" dirty="0" smtClean="0"/>
            <a:t>На разделении и балансе властей</a:t>
          </a:r>
          <a:endParaRPr lang="ru-RU" dirty="0"/>
        </a:p>
      </dgm:t>
    </dgm:pt>
    <dgm:pt modelId="{B23330F0-874E-40CF-BD80-1BDDF8CC713D}" type="parTrans" cxnId="{6D6F140A-EBA9-4EB7-845A-87851A74BA68}">
      <dgm:prSet/>
      <dgm:spPr/>
      <dgm:t>
        <a:bodyPr/>
        <a:lstStyle/>
        <a:p>
          <a:endParaRPr lang="ru-RU"/>
        </a:p>
      </dgm:t>
    </dgm:pt>
    <dgm:pt modelId="{ABFD280F-3299-4EE3-BE80-B56DBB42738E}" type="sibTrans" cxnId="{6D6F140A-EBA9-4EB7-845A-87851A74BA68}">
      <dgm:prSet/>
      <dgm:spPr/>
      <dgm:t>
        <a:bodyPr/>
        <a:lstStyle/>
        <a:p>
          <a:endParaRPr lang="ru-RU"/>
        </a:p>
      </dgm:t>
    </dgm:pt>
    <dgm:pt modelId="{CA700F40-EEB1-40AA-899F-B597254DDD5B}">
      <dgm:prSet phldrT="[Текст]"/>
      <dgm:spPr/>
      <dgm:t>
        <a:bodyPr/>
        <a:lstStyle/>
        <a:p>
          <a:r>
            <a:rPr lang="ru-RU" dirty="0" smtClean="0"/>
            <a:t>Установлении пределов и меры власти</a:t>
          </a:r>
          <a:endParaRPr lang="ru-RU" dirty="0"/>
        </a:p>
      </dgm:t>
    </dgm:pt>
    <dgm:pt modelId="{1B9DEDB2-2552-4E04-A7AF-A31D06B7D998}" type="parTrans" cxnId="{C4B9CCEC-62E4-4AFB-BFEF-D0FB2FE37E04}">
      <dgm:prSet/>
      <dgm:spPr/>
      <dgm:t>
        <a:bodyPr/>
        <a:lstStyle/>
        <a:p>
          <a:endParaRPr lang="ru-RU"/>
        </a:p>
      </dgm:t>
    </dgm:pt>
    <dgm:pt modelId="{27D18C06-300B-4919-94A4-70022522E874}" type="sibTrans" cxnId="{C4B9CCEC-62E4-4AFB-BFEF-D0FB2FE37E04}">
      <dgm:prSet/>
      <dgm:spPr/>
      <dgm:t>
        <a:bodyPr/>
        <a:lstStyle/>
        <a:p>
          <a:endParaRPr lang="ru-RU"/>
        </a:p>
      </dgm:t>
    </dgm:pt>
    <dgm:pt modelId="{3749D848-022B-4AE8-AA30-660FC9CB0DDF}">
      <dgm:prSet/>
      <dgm:spPr/>
      <dgm:t>
        <a:bodyPr/>
        <a:lstStyle/>
        <a:p>
          <a:r>
            <a:rPr lang="ru-RU" dirty="0" smtClean="0"/>
            <a:t>Равенство всех перед законом и судом</a:t>
          </a:r>
          <a:endParaRPr lang="ru-RU" dirty="0"/>
        </a:p>
      </dgm:t>
    </dgm:pt>
    <dgm:pt modelId="{E844A851-F350-4F7C-A445-10332B77CF9C}" type="parTrans" cxnId="{F93F057E-315E-487E-AFF0-8619ABE14972}">
      <dgm:prSet/>
      <dgm:spPr/>
      <dgm:t>
        <a:bodyPr/>
        <a:lstStyle/>
        <a:p>
          <a:endParaRPr lang="ru-RU"/>
        </a:p>
      </dgm:t>
    </dgm:pt>
    <dgm:pt modelId="{ECAD3E2A-7BD9-4551-8101-A697042C8753}" type="sibTrans" cxnId="{F93F057E-315E-487E-AFF0-8619ABE14972}">
      <dgm:prSet/>
      <dgm:spPr/>
      <dgm:t>
        <a:bodyPr/>
        <a:lstStyle/>
        <a:p>
          <a:endParaRPr lang="ru-RU"/>
        </a:p>
      </dgm:t>
    </dgm:pt>
    <dgm:pt modelId="{AC296BB0-1BA5-479B-B4ED-50E99C79E207}">
      <dgm:prSet/>
      <dgm:spPr/>
      <dgm:t>
        <a:bodyPr/>
        <a:lstStyle/>
        <a:p>
          <a:r>
            <a:rPr lang="ru-RU" dirty="0" smtClean="0"/>
            <a:t>Взаимную ответственность гражданина и государства</a:t>
          </a:r>
          <a:endParaRPr lang="ru-RU" dirty="0"/>
        </a:p>
      </dgm:t>
    </dgm:pt>
    <dgm:pt modelId="{4BBD5378-737F-455D-BFF9-261E0F7F8E66}" type="parTrans" cxnId="{6E8E8CE2-DB40-45C0-A32B-2CA63897F24D}">
      <dgm:prSet/>
      <dgm:spPr/>
      <dgm:t>
        <a:bodyPr/>
        <a:lstStyle/>
        <a:p>
          <a:endParaRPr lang="ru-RU"/>
        </a:p>
      </dgm:t>
    </dgm:pt>
    <dgm:pt modelId="{255FFA88-2CA3-4432-A6FB-6FA89B3B4757}" type="sibTrans" cxnId="{6E8E8CE2-DB40-45C0-A32B-2CA63897F24D}">
      <dgm:prSet/>
      <dgm:spPr/>
      <dgm:t>
        <a:bodyPr/>
        <a:lstStyle/>
        <a:p>
          <a:endParaRPr lang="ru-RU"/>
        </a:p>
      </dgm:t>
    </dgm:pt>
    <dgm:pt modelId="{9B5B0C3D-23DE-4DE7-B3AE-C64C397C1B24}">
      <dgm:prSet/>
      <dgm:spPr/>
      <dgm:t>
        <a:bodyPr/>
        <a:lstStyle/>
        <a:p>
          <a:r>
            <a:rPr lang="ru-RU" dirty="0" smtClean="0"/>
            <a:t>Судебную и иную защиту личности</a:t>
          </a:r>
          <a:endParaRPr lang="ru-RU" dirty="0"/>
        </a:p>
      </dgm:t>
    </dgm:pt>
    <dgm:pt modelId="{31DB2DB6-BD2D-41FC-9BCC-0526FF7CB271}" type="parTrans" cxnId="{646D2482-F156-4C5A-BCBB-0A50272D6C47}">
      <dgm:prSet/>
      <dgm:spPr/>
      <dgm:t>
        <a:bodyPr/>
        <a:lstStyle/>
        <a:p>
          <a:endParaRPr lang="ru-RU"/>
        </a:p>
      </dgm:t>
    </dgm:pt>
    <dgm:pt modelId="{EFC6BD1F-4D8E-4BDA-A3D6-A4375869564F}" type="sibTrans" cxnId="{646D2482-F156-4C5A-BCBB-0A50272D6C47}">
      <dgm:prSet/>
      <dgm:spPr/>
      <dgm:t>
        <a:bodyPr/>
        <a:lstStyle/>
        <a:p>
          <a:endParaRPr lang="ru-RU"/>
        </a:p>
      </dgm:t>
    </dgm:pt>
    <dgm:pt modelId="{37081FFB-803D-49DE-9AC9-C3328E54BB40}">
      <dgm:prSet phldrT="[Текст]"/>
      <dgm:spPr/>
      <dgm:t>
        <a:bodyPr/>
        <a:lstStyle/>
        <a:p>
          <a:r>
            <a:rPr lang="ru-RU" dirty="0" smtClean="0"/>
            <a:t>Политический плюрализм</a:t>
          </a:r>
          <a:endParaRPr lang="ru-RU" dirty="0"/>
        </a:p>
      </dgm:t>
    </dgm:pt>
    <dgm:pt modelId="{C717E3D7-395A-45D5-9ACF-DA85BB7F577A}" type="parTrans" cxnId="{A0A23868-52C5-47C8-8F35-C7CEED7546DE}">
      <dgm:prSet/>
      <dgm:spPr/>
      <dgm:t>
        <a:bodyPr/>
        <a:lstStyle/>
        <a:p>
          <a:endParaRPr lang="ru-RU"/>
        </a:p>
      </dgm:t>
    </dgm:pt>
    <dgm:pt modelId="{78308F7E-302E-4B72-A122-612B87E5176C}" type="sibTrans" cxnId="{A0A23868-52C5-47C8-8F35-C7CEED7546DE}">
      <dgm:prSet/>
      <dgm:spPr/>
      <dgm:t>
        <a:bodyPr/>
        <a:lstStyle/>
        <a:p>
          <a:endParaRPr lang="ru-RU"/>
        </a:p>
      </dgm:t>
    </dgm:pt>
    <dgm:pt modelId="{D15BEB22-5B88-479D-94BD-A6E97F1F7771}">
      <dgm:prSet phldrT="[Текст]"/>
      <dgm:spPr/>
      <dgm:t>
        <a:bodyPr/>
        <a:lstStyle/>
        <a:p>
          <a:r>
            <a:rPr lang="ru-RU" dirty="0" err="1" smtClean="0"/>
            <a:t>Подзаконности</a:t>
          </a:r>
          <a:r>
            <a:rPr lang="ru-RU" dirty="0" smtClean="0"/>
            <a:t> власти и управления</a:t>
          </a:r>
          <a:endParaRPr lang="ru-RU" dirty="0"/>
        </a:p>
      </dgm:t>
    </dgm:pt>
    <dgm:pt modelId="{6F8AD5A9-4C5B-4937-AEA3-FBCA6E745B06}" type="parTrans" cxnId="{D1BFA2E9-84B2-4455-A52B-6CBD7DFC4B11}">
      <dgm:prSet/>
      <dgm:spPr/>
      <dgm:t>
        <a:bodyPr/>
        <a:lstStyle/>
        <a:p>
          <a:endParaRPr lang="ru-RU"/>
        </a:p>
      </dgm:t>
    </dgm:pt>
    <dgm:pt modelId="{5BC34C1E-D3F1-4717-98AE-5254531F4A15}" type="sibTrans" cxnId="{D1BFA2E9-84B2-4455-A52B-6CBD7DFC4B11}">
      <dgm:prSet/>
      <dgm:spPr/>
      <dgm:t>
        <a:bodyPr/>
        <a:lstStyle/>
        <a:p>
          <a:endParaRPr lang="ru-RU"/>
        </a:p>
      </dgm:t>
    </dgm:pt>
    <dgm:pt modelId="{44D9E9B8-CB0D-47EB-A008-0B438D4DD4EE}">
      <dgm:prSet phldrT="[Текст]"/>
      <dgm:spPr/>
      <dgm:t>
        <a:bodyPr/>
        <a:lstStyle/>
        <a:p>
          <a:r>
            <a:rPr lang="ru-RU" dirty="0" smtClean="0"/>
            <a:t>Конституционном надзоре</a:t>
          </a:r>
          <a:endParaRPr lang="ru-RU" dirty="0"/>
        </a:p>
      </dgm:t>
    </dgm:pt>
    <dgm:pt modelId="{50D5AC5F-4831-4C90-B9B1-515DC6A06D75}" type="parTrans" cxnId="{FF141173-8B3B-4E1D-BD31-638B53CC72D7}">
      <dgm:prSet/>
      <dgm:spPr/>
      <dgm:t>
        <a:bodyPr/>
        <a:lstStyle/>
        <a:p>
          <a:endParaRPr lang="ru-RU"/>
        </a:p>
      </dgm:t>
    </dgm:pt>
    <dgm:pt modelId="{C61BF656-3C75-4FF3-841B-DF0BACE70649}" type="sibTrans" cxnId="{FF141173-8B3B-4E1D-BD31-638B53CC72D7}">
      <dgm:prSet/>
      <dgm:spPr/>
      <dgm:t>
        <a:bodyPr/>
        <a:lstStyle/>
        <a:p>
          <a:endParaRPr lang="ru-RU"/>
        </a:p>
      </dgm:t>
    </dgm:pt>
    <dgm:pt modelId="{58E2C8D6-BD61-4233-887A-2D17F8EB3283}">
      <dgm:prSet phldrT="[Текст]"/>
      <dgm:spPr/>
      <dgm:t>
        <a:bodyPr/>
        <a:lstStyle/>
        <a:p>
          <a:r>
            <a:rPr lang="ru-RU" dirty="0" smtClean="0"/>
            <a:t>Широком местном самоуправлении</a:t>
          </a:r>
          <a:endParaRPr lang="ru-RU" dirty="0"/>
        </a:p>
      </dgm:t>
    </dgm:pt>
    <dgm:pt modelId="{B71D1175-B1E4-4257-B9B0-814C34B29EDB}" type="parTrans" cxnId="{9B7D15C6-65CD-4259-AEE3-4434DFB84E6E}">
      <dgm:prSet/>
      <dgm:spPr/>
      <dgm:t>
        <a:bodyPr/>
        <a:lstStyle/>
        <a:p>
          <a:endParaRPr lang="ru-RU"/>
        </a:p>
      </dgm:t>
    </dgm:pt>
    <dgm:pt modelId="{86588B4F-E903-4BBB-823A-A2D42A0EFEFC}" type="sibTrans" cxnId="{9B7D15C6-65CD-4259-AEE3-4434DFB84E6E}">
      <dgm:prSet/>
      <dgm:spPr/>
      <dgm:t>
        <a:bodyPr/>
        <a:lstStyle/>
        <a:p>
          <a:endParaRPr lang="ru-RU"/>
        </a:p>
      </dgm:t>
    </dgm:pt>
    <dgm:pt modelId="{7CE530EF-94FC-4359-8588-077C696890B4}" type="pres">
      <dgm:prSet presAssocID="{91283F25-F784-4695-879B-4D448EE65D0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5A4AD5-A605-4A3F-A3A3-BC34DEFEC9A6}" type="pres">
      <dgm:prSet presAssocID="{529F4C8F-9EA8-41B2-BAD8-264C56223785}" presName="root" presStyleCnt="0"/>
      <dgm:spPr/>
    </dgm:pt>
    <dgm:pt modelId="{5420A0CB-379A-428D-A663-9013E3E716BC}" type="pres">
      <dgm:prSet presAssocID="{529F4C8F-9EA8-41B2-BAD8-264C56223785}" presName="rootComposite" presStyleCnt="0"/>
      <dgm:spPr/>
    </dgm:pt>
    <dgm:pt modelId="{98DE829F-5F14-4228-9C6B-C13190D3CF81}" type="pres">
      <dgm:prSet presAssocID="{529F4C8F-9EA8-41B2-BAD8-264C56223785}" presName="rootText" presStyleLbl="node1" presStyleIdx="0" presStyleCnt="2" custScaleX="206958"/>
      <dgm:spPr/>
      <dgm:t>
        <a:bodyPr/>
        <a:lstStyle/>
        <a:p>
          <a:endParaRPr lang="ru-RU"/>
        </a:p>
      </dgm:t>
    </dgm:pt>
    <dgm:pt modelId="{A118AA54-691F-4CBC-9E43-B518852FF4DC}" type="pres">
      <dgm:prSet presAssocID="{529F4C8F-9EA8-41B2-BAD8-264C56223785}" presName="rootConnector" presStyleLbl="node1" presStyleIdx="0" presStyleCnt="2"/>
      <dgm:spPr/>
      <dgm:t>
        <a:bodyPr/>
        <a:lstStyle/>
        <a:p>
          <a:endParaRPr lang="ru-RU"/>
        </a:p>
      </dgm:t>
    </dgm:pt>
    <dgm:pt modelId="{7F312C76-3901-44DA-A155-37C40A13D5D0}" type="pres">
      <dgm:prSet presAssocID="{529F4C8F-9EA8-41B2-BAD8-264C56223785}" presName="childShape" presStyleCnt="0"/>
      <dgm:spPr/>
    </dgm:pt>
    <dgm:pt modelId="{FF465F2B-E522-40C7-8CDB-6A7D6520C7C6}" type="pres">
      <dgm:prSet presAssocID="{2B69BAA6-E196-40DE-A8ED-5A859AC04BA2}" presName="Name13" presStyleLbl="parChTrans1D2" presStyleIdx="0" presStyleCnt="11"/>
      <dgm:spPr/>
      <dgm:t>
        <a:bodyPr/>
        <a:lstStyle/>
        <a:p>
          <a:endParaRPr lang="ru-RU"/>
        </a:p>
      </dgm:t>
    </dgm:pt>
    <dgm:pt modelId="{027901E8-49BF-4C19-8199-0F796629FF22}" type="pres">
      <dgm:prSet presAssocID="{DF1E5864-C8D8-4379-82FB-22D69A3517C4}" presName="childText" presStyleLbl="bgAcc1" presStyleIdx="0" presStyleCnt="11" custScaleX="246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14077-A649-4512-A0E4-FA8B5F9DD27C}" type="pres">
      <dgm:prSet presAssocID="{E9CD0A0E-FB1B-4611-A71A-919FE1B735C1}" presName="Name13" presStyleLbl="parChTrans1D2" presStyleIdx="1" presStyleCnt="11"/>
      <dgm:spPr/>
      <dgm:t>
        <a:bodyPr/>
        <a:lstStyle/>
        <a:p>
          <a:endParaRPr lang="ru-RU"/>
        </a:p>
      </dgm:t>
    </dgm:pt>
    <dgm:pt modelId="{D3AF6442-0009-49E0-B436-2E078742122E}" type="pres">
      <dgm:prSet presAssocID="{28FEA068-1435-47B3-BB8E-18130E28A33F}" presName="childText" presStyleLbl="bgAcc1" presStyleIdx="1" presStyleCnt="11" custScaleX="241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72720-4A37-42AB-A06D-0CA346651FBF}" type="pres">
      <dgm:prSet presAssocID="{E844A851-F350-4F7C-A445-10332B77CF9C}" presName="Name13" presStyleLbl="parChTrans1D2" presStyleIdx="2" presStyleCnt="11"/>
      <dgm:spPr/>
      <dgm:t>
        <a:bodyPr/>
        <a:lstStyle/>
        <a:p>
          <a:endParaRPr lang="ru-RU"/>
        </a:p>
      </dgm:t>
    </dgm:pt>
    <dgm:pt modelId="{50FFFDE7-C39C-4C3D-9DB0-8546378FCC2A}" type="pres">
      <dgm:prSet presAssocID="{3749D848-022B-4AE8-AA30-660FC9CB0DDF}" presName="childText" presStyleLbl="bgAcc1" presStyleIdx="2" presStyleCnt="11" custScaleX="246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E027B-99BD-4201-9522-926C0228E7FC}" type="pres">
      <dgm:prSet presAssocID="{4BBD5378-737F-455D-BFF9-261E0F7F8E66}" presName="Name13" presStyleLbl="parChTrans1D2" presStyleIdx="3" presStyleCnt="11"/>
      <dgm:spPr/>
      <dgm:t>
        <a:bodyPr/>
        <a:lstStyle/>
        <a:p>
          <a:endParaRPr lang="ru-RU"/>
        </a:p>
      </dgm:t>
    </dgm:pt>
    <dgm:pt modelId="{C0B0A46A-04DA-41BC-BEB6-9CBCD705F53B}" type="pres">
      <dgm:prSet presAssocID="{AC296BB0-1BA5-479B-B4ED-50E99C79E207}" presName="childText" presStyleLbl="bgAcc1" presStyleIdx="3" presStyleCnt="11" custScaleX="241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C50BD0-B20F-4E3F-8C25-A21DC568F9FF}" type="pres">
      <dgm:prSet presAssocID="{31DB2DB6-BD2D-41FC-9BCC-0526FF7CB271}" presName="Name13" presStyleLbl="parChTrans1D2" presStyleIdx="4" presStyleCnt="11"/>
      <dgm:spPr/>
      <dgm:t>
        <a:bodyPr/>
        <a:lstStyle/>
        <a:p>
          <a:endParaRPr lang="ru-RU"/>
        </a:p>
      </dgm:t>
    </dgm:pt>
    <dgm:pt modelId="{5E94A068-1137-4FE5-9C78-AFEF2CDD0EFB}" type="pres">
      <dgm:prSet presAssocID="{9B5B0C3D-23DE-4DE7-B3AE-C64C397C1B24}" presName="childText" presStyleLbl="bgAcc1" presStyleIdx="4" presStyleCnt="11" custScaleX="239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28997-CC34-41EA-8FCC-D1BBD21ACB78}" type="pres">
      <dgm:prSet presAssocID="{34DCEDB9-0CA7-44D6-8844-A8E3F05F1A00}" presName="root" presStyleCnt="0"/>
      <dgm:spPr/>
    </dgm:pt>
    <dgm:pt modelId="{8FF614B9-44CE-4CD6-9EA2-C25F94F32276}" type="pres">
      <dgm:prSet presAssocID="{34DCEDB9-0CA7-44D6-8844-A8E3F05F1A00}" presName="rootComposite" presStyleCnt="0"/>
      <dgm:spPr/>
    </dgm:pt>
    <dgm:pt modelId="{59DCA3EA-5CE8-430A-A2F9-961D0415B3CB}" type="pres">
      <dgm:prSet presAssocID="{34DCEDB9-0CA7-44D6-8844-A8E3F05F1A00}" presName="rootText" presStyleLbl="node1" presStyleIdx="1" presStyleCnt="2" custScaleX="192730"/>
      <dgm:spPr/>
      <dgm:t>
        <a:bodyPr/>
        <a:lstStyle/>
        <a:p>
          <a:endParaRPr lang="ru-RU"/>
        </a:p>
      </dgm:t>
    </dgm:pt>
    <dgm:pt modelId="{3D1C21F7-D859-48B2-AA4E-EF64E46D3DF7}" type="pres">
      <dgm:prSet presAssocID="{34DCEDB9-0CA7-44D6-8844-A8E3F05F1A00}" presName="rootConnector" presStyleLbl="node1" presStyleIdx="1" presStyleCnt="2"/>
      <dgm:spPr/>
      <dgm:t>
        <a:bodyPr/>
        <a:lstStyle/>
        <a:p>
          <a:endParaRPr lang="ru-RU"/>
        </a:p>
      </dgm:t>
    </dgm:pt>
    <dgm:pt modelId="{54C65FA9-9450-47DB-82C1-0E5C30C6282D}" type="pres">
      <dgm:prSet presAssocID="{34DCEDB9-0CA7-44D6-8844-A8E3F05F1A00}" presName="childShape" presStyleCnt="0"/>
      <dgm:spPr/>
    </dgm:pt>
    <dgm:pt modelId="{67BCED30-86EE-4026-9075-B31FF7E51F0C}" type="pres">
      <dgm:prSet presAssocID="{B23330F0-874E-40CF-BD80-1BDDF8CC713D}" presName="Name13" presStyleLbl="parChTrans1D2" presStyleIdx="5" presStyleCnt="11"/>
      <dgm:spPr/>
      <dgm:t>
        <a:bodyPr/>
        <a:lstStyle/>
        <a:p>
          <a:endParaRPr lang="ru-RU"/>
        </a:p>
      </dgm:t>
    </dgm:pt>
    <dgm:pt modelId="{408E469F-01DB-4B6D-A222-4456CD65430A}" type="pres">
      <dgm:prSet presAssocID="{394E7159-CE9A-48A0-8574-1FF3CDE908CB}" presName="childText" presStyleLbl="bgAcc1" presStyleIdx="5" presStyleCnt="11" custScaleX="257642" custScaleY="72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54AE4-8E3F-4161-BCAE-D8BD460287BC}" type="pres">
      <dgm:prSet presAssocID="{1B9DEDB2-2552-4E04-A7AF-A31D06B7D998}" presName="Name13" presStyleLbl="parChTrans1D2" presStyleIdx="6" presStyleCnt="11"/>
      <dgm:spPr/>
      <dgm:t>
        <a:bodyPr/>
        <a:lstStyle/>
        <a:p>
          <a:endParaRPr lang="ru-RU"/>
        </a:p>
      </dgm:t>
    </dgm:pt>
    <dgm:pt modelId="{C5248C43-1123-48C5-A802-4C08ABAE03A7}" type="pres">
      <dgm:prSet presAssocID="{CA700F40-EEB1-40AA-899F-B597254DDD5B}" presName="childText" presStyleLbl="bgAcc1" presStyleIdx="6" presStyleCnt="11" custScaleX="252999" custScaleY="79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A7CEF-C49F-40AF-AC95-86A4B7D3230F}" type="pres">
      <dgm:prSet presAssocID="{C717E3D7-395A-45D5-9ACF-DA85BB7F577A}" presName="Name13" presStyleLbl="parChTrans1D2" presStyleIdx="7" presStyleCnt="11"/>
      <dgm:spPr/>
      <dgm:t>
        <a:bodyPr/>
        <a:lstStyle/>
        <a:p>
          <a:endParaRPr lang="ru-RU"/>
        </a:p>
      </dgm:t>
    </dgm:pt>
    <dgm:pt modelId="{A65DD176-4A60-4BCE-93E2-3E4F86D2B6F5}" type="pres">
      <dgm:prSet presAssocID="{37081FFB-803D-49DE-9AC9-C3328E54BB40}" presName="childText" presStyleLbl="bgAcc1" presStyleIdx="7" presStyleCnt="11" custScaleX="272508" custScaleY="64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15678-10EF-4313-B77F-BC8CC53DED43}" type="pres">
      <dgm:prSet presAssocID="{6F8AD5A9-4C5B-4937-AEA3-FBCA6E745B06}" presName="Name13" presStyleLbl="parChTrans1D2" presStyleIdx="8" presStyleCnt="11"/>
      <dgm:spPr/>
      <dgm:t>
        <a:bodyPr/>
        <a:lstStyle/>
        <a:p>
          <a:endParaRPr lang="ru-RU"/>
        </a:p>
      </dgm:t>
    </dgm:pt>
    <dgm:pt modelId="{AE268615-B6C4-423D-8E5A-62FEF3FC59B4}" type="pres">
      <dgm:prSet presAssocID="{D15BEB22-5B88-479D-94BD-A6E97F1F7771}" presName="childText" presStyleLbl="bgAcc1" presStyleIdx="8" presStyleCnt="11" custScaleX="273862" custScaleY="53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EE7FFA-FBAD-4871-BD9C-8C6EC6F7F08D}" type="pres">
      <dgm:prSet presAssocID="{50D5AC5F-4831-4C90-B9B1-515DC6A06D75}" presName="Name13" presStyleLbl="parChTrans1D2" presStyleIdx="9" presStyleCnt="11"/>
      <dgm:spPr/>
      <dgm:t>
        <a:bodyPr/>
        <a:lstStyle/>
        <a:p>
          <a:endParaRPr lang="ru-RU"/>
        </a:p>
      </dgm:t>
    </dgm:pt>
    <dgm:pt modelId="{0F31CF3D-DB01-4043-B8D9-195279CE8A08}" type="pres">
      <dgm:prSet presAssocID="{44D9E9B8-CB0D-47EB-A008-0B438D4DD4EE}" presName="childText" presStyleLbl="bgAcc1" presStyleIdx="9" presStyleCnt="11" custScaleX="273265" custScaleY="53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C5602-0898-4791-817F-66921443E33E}" type="pres">
      <dgm:prSet presAssocID="{B71D1175-B1E4-4257-B9B0-814C34B29EDB}" presName="Name13" presStyleLbl="parChTrans1D2" presStyleIdx="10" presStyleCnt="11"/>
      <dgm:spPr/>
      <dgm:t>
        <a:bodyPr/>
        <a:lstStyle/>
        <a:p>
          <a:endParaRPr lang="ru-RU"/>
        </a:p>
      </dgm:t>
    </dgm:pt>
    <dgm:pt modelId="{0A275A7D-6057-4ED6-ABD4-2168D931C7B8}" type="pres">
      <dgm:prSet presAssocID="{58E2C8D6-BD61-4233-887A-2D17F8EB3283}" presName="childText" presStyleLbl="bgAcc1" presStyleIdx="10" presStyleCnt="11" custScaleX="270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A6EB66-BEB7-4EEF-8C1B-A5E892F648C8}" type="presOf" srcId="{B23330F0-874E-40CF-BD80-1BDDF8CC713D}" destId="{67BCED30-86EE-4026-9075-B31FF7E51F0C}" srcOrd="0" destOrd="0" presId="urn:microsoft.com/office/officeart/2005/8/layout/hierarchy3"/>
    <dgm:cxn modelId="{AEFCEF8F-1563-4667-AA5A-ECD593356398}" type="presOf" srcId="{58E2C8D6-BD61-4233-887A-2D17F8EB3283}" destId="{0A275A7D-6057-4ED6-ABD4-2168D931C7B8}" srcOrd="0" destOrd="0" presId="urn:microsoft.com/office/officeart/2005/8/layout/hierarchy3"/>
    <dgm:cxn modelId="{45FF40D5-783B-4FBB-9EA0-D56291CEC423}" srcId="{91283F25-F784-4695-879B-4D448EE65D0E}" destId="{34DCEDB9-0CA7-44D6-8844-A8E3F05F1A00}" srcOrd="1" destOrd="0" parTransId="{29366144-4AE8-4758-A9D3-6EA4F95FD2F8}" sibTransId="{3B144D96-1337-4F95-9351-4B4EE4F1251A}"/>
    <dgm:cxn modelId="{5F573C4D-9E75-406C-82D8-6CE3380D11C1}" type="presOf" srcId="{E844A851-F350-4F7C-A445-10332B77CF9C}" destId="{55672720-4A37-42AB-A06D-0CA346651FBF}" srcOrd="0" destOrd="0" presId="urn:microsoft.com/office/officeart/2005/8/layout/hierarchy3"/>
    <dgm:cxn modelId="{C4F3107F-9BED-4DB5-AD05-78463C33E619}" type="presOf" srcId="{CA700F40-EEB1-40AA-899F-B597254DDD5B}" destId="{C5248C43-1123-48C5-A802-4C08ABAE03A7}" srcOrd="0" destOrd="0" presId="urn:microsoft.com/office/officeart/2005/8/layout/hierarchy3"/>
    <dgm:cxn modelId="{F8A40C91-A731-4157-AD88-697C811C779A}" type="presOf" srcId="{34DCEDB9-0CA7-44D6-8844-A8E3F05F1A00}" destId="{59DCA3EA-5CE8-430A-A2F9-961D0415B3CB}" srcOrd="0" destOrd="0" presId="urn:microsoft.com/office/officeart/2005/8/layout/hierarchy3"/>
    <dgm:cxn modelId="{47376A9E-23B7-4D79-B73E-CDF2A088EF93}" type="presOf" srcId="{529F4C8F-9EA8-41B2-BAD8-264C56223785}" destId="{A118AA54-691F-4CBC-9E43-B518852FF4DC}" srcOrd="1" destOrd="0" presId="urn:microsoft.com/office/officeart/2005/8/layout/hierarchy3"/>
    <dgm:cxn modelId="{9B7D15C6-65CD-4259-AEE3-4434DFB84E6E}" srcId="{34DCEDB9-0CA7-44D6-8844-A8E3F05F1A00}" destId="{58E2C8D6-BD61-4233-887A-2D17F8EB3283}" srcOrd="5" destOrd="0" parTransId="{B71D1175-B1E4-4257-B9B0-814C34B29EDB}" sibTransId="{86588B4F-E903-4BBB-823A-A2D42A0EFEFC}"/>
    <dgm:cxn modelId="{5F69173F-1B7F-4DBA-B82D-33702476D381}" type="presOf" srcId="{D15BEB22-5B88-479D-94BD-A6E97F1F7771}" destId="{AE268615-B6C4-423D-8E5A-62FEF3FC59B4}" srcOrd="0" destOrd="0" presId="urn:microsoft.com/office/officeart/2005/8/layout/hierarchy3"/>
    <dgm:cxn modelId="{D20DC8F2-8D16-4E6E-A39C-42FEB0D54C9D}" type="presOf" srcId="{9B5B0C3D-23DE-4DE7-B3AE-C64C397C1B24}" destId="{5E94A068-1137-4FE5-9C78-AFEF2CDD0EFB}" srcOrd="0" destOrd="0" presId="urn:microsoft.com/office/officeart/2005/8/layout/hierarchy3"/>
    <dgm:cxn modelId="{23F8DBD6-8896-4640-9360-AA28C3B56749}" type="presOf" srcId="{34DCEDB9-0CA7-44D6-8844-A8E3F05F1A00}" destId="{3D1C21F7-D859-48B2-AA4E-EF64E46D3DF7}" srcOrd="1" destOrd="0" presId="urn:microsoft.com/office/officeart/2005/8/layout/hierarchy3"/>
    <dgm:cxn modelId="{95ACF0FA-26FC-4F49-86AF-7398A701C82E}" type="presOf" srcId="{4BBD5378-737F-455D-BFF9-261E0F7F8E66}" destId="{B0FE027B-99BD-4201-9522-926C0228E7FC}" srcOrd="0" destOrd="0" presId="urn:microsoft.com/office/officeart/2005/8/layout/hierarchy3"/>
    <dgm:cxn modelId="{A639796B-528A-4BEB-B081-D822FD94AFEF}" type="presOf" srcId="{44D9E9B8-CB0D-47EB-A008-0B438D4DD4EE}" destId="{0F31CF3D-DB01-4043-B8D9-195279CE8A08}" srcOrd="0" destOrd="0" presId="urn:microsoft.com/office/officeart/2005/8/layout/hierarchy3"/>
    <dgm:cxn modelId="{93600499-D9F3-4F36-B179-C55F618B0876}" srcId="{529F4C8F-9EA8-41B2-BAD8-264C56223785}" destId="{28FEA068-1435-47B3-BB8E-18130E28A33F}" srcOrd="1" destOrd="0" parTransId="{E9CD0A0E-FB1B-4611-A71A-919FE1B735C1}" sibTransId="{0118ADFF-0100-43E1-8C67-302AE4EB2F63}"/>
    <dgm:cxn modelId="{5AD0F46A-EAE1-403D-BB8E-1454DA4C17CC}" type="presOf" srcId="{1B9DEDB2-2552-4E04-A7AF-A31D06B7D998}" destId="{51354AE4-8E3F-4161-BCAE-D8BD460287BC}" srcOrd="0" destOrd="0" presId="urn:microsoft.com/office/officeart/2005/8/layout/hierarchy3"/>
    <dgm:cxn modelId="{F93F057E-315E-487E-AFF0-8619ABE14972}" srcId="{529F4C8F-9EA8-41B2-BAD8-264C56223785}" destId="{3749D848-022B-4AE8-AA30-660FC9CB0DDF}" srcOrd="2" destOrd="0" parTransId="{E844A851-F350-4F7C-A445-10332B77CF9C}" sibTransId="{ECAD3E2A-7BD9-4551-8101-A697042C8753}"/>
    <dgm:cxn modelId="{AE33F523-4CEA-4C10-A819-C6545AFDBF9B}" srcId="{91283F25-F784-4695-879B-4D448EE65D0E}" destId="{529F4C8F-9EA8-41B2-BAD8-264C56223785}" srcOrd="0" destOrd="0" parTransId="{7FD0C22D-5F91-457E-A0BC-F31472EA9F06}" sibTransId="{B1E615C4-D354-4676-9479-8794DCDA27D9}"/>
    <dgm:cxn modelId="{10ED116B-2B4E-41C3-8812-69D0C6EE0B1C}" srcId="{529F4C8F-9EA8-41B2-BAD8-264C56223785}" destId="{DF1E5864-C8D8-4379-82FB-22D69A3517C4}" srcOrd="0" destOrd="0" parTransId="{2B69BAA6-E196-40DE-A8ED-5A859AC04BA2}" sibTransId="{B7151D8B-E1A9-4F8D-93F1-47DB61E58A37}"/>
    <dgm:cxn modelId="{F9590995-9531-45FB-9ACC-08F940039A81}" type="presOf" srcId="{394E7159-CE9A-48A0-8574-1FF3CDE908CB}" destId="{408E469F-01DB-4B6D-A222-4456CD65430A}" srcOrd="0" destOrd="0" presId="urn:microsoft.com/office/officeart/2005/8/layout/hierarchy3"/>
    <dgm:cxn modelId="{A67E2883-1C79-4689-86A6-B27F2A8D5B94}" type="presOf" srcId="{31DB2DB6-BD2D-41FC-9BCC-0526FF7CB271}" destId="{54C50BD0-B20F-4E3F-8C25-A21DC568F9FF}" srcOrd="0" destOrd="0" presId="urn:microsoft.com/office/officeart/2005/8/layout/hierarchy3"/>
    <dgm:cxn modelId="{043CB1CD-ECFD-43E7-83E2-70E27A1E1969}" type="presOf" srcId="{37081FFB-803D-49DE-9AC9-C3328E54BB40}" destId="{A65DD176-4A60-4BCE-93E2-3E4F86D2B6F5}" srcOrd="0" destOrd="0" presId="urn:microsoft.com/office/officeart/2005/8/layout/hierarchy3"/>
    <dgm:cxn modelId="{7F58027A-5F78-468A-8F34-126978330B3D}" type="presOf" srcId="{529F4C8F-9EA8-41B2-BAD8-264C56223785}" destId="{98DE829F-5F14-4228-9C6B-C13190D3CF81}" srcOrd="0" destOrd="0" presId="urn:microsoft.com/office/officeart/2005/8/layout/hierarchy3"/>
    <dgm:cxn modelId="{78A84BAD-DB54-4321-B247-D14E680714BD}" type="presOf" srcId="{2B69BAA6-E196-40DE-A8ED-5A859AC04BA2}" destId="{FF465F2B-E522-40C7-8CDB-6A7D6520C7C6}" srcOrd="0" destOrd="0" presId="urn:microsoft.com/office/officeart/2005/8/layout/hierarchy3"/>
    <dgm:cxn modelId="{D1BFA2E9-84B2-4455-A52B-6CBD7DFC4B11}" srcId="{34DCEDB9-0CA7-44D6-8844-A8E3F05F1A00}" destId="{D15BEB22-5B88-479D-94BD-A6E97F1F7771}" srcOrd="3" destOrd="0" parTransId="{6F8AD5A9-4C5B-4937-AEA3-FBCA6E745B06}" sibTransId="{5BC34C1E-D3F1-4717-98AE-5254531F4A15}"/>
    <dgm:cxn modelId="{646D2482-F156-4C5A-BCBB-0A50272D6C47}" srcId="{529F4C8F-9EA8-41B2-BAD8-264C56223785}" destId="{9B5B0C3D-23DE-4DE7-B3AE-C64C397C1B24}" srcOrd="4" destOrd="0" parTransId="{31DB2DB6-BD2D-41FC-9BCC-0526FF7CB271}" sibTransId="{EFC6BD1F-4D8E-4BDA-A3D6-A4375869564F}"/>
    <dgm:cxn modelId="{C4249730-300D-4F5A-947E-79A2ECE37F66}" type="presOf" srcId="{B71D1175-B1E4-4257-B9B0-814C34B29EDB}" destId="{FA7C5602-0898-4791-817F-66921443E33E}" srcOrd="0" destOrd="0" presId="urn:microsoft.com/office/officeart/2005/8/layout/hierarchy3"/>
    <dgm:cxn modelId="{C4B9CCEC-62E4-4AFB-BFEF-D0FB2FE37E04}" srcId="{34DCEDB9-0CA7-44D6-8844-A8E3F05F1A00}" destId="{CA700F40-EEB1-40AA-899F-B597254DDD5B}" srcOrd="1" destOrd="0" parTransId="{1B9DEDB2-2552-4E04-A7AF-A31D06B7D998}" sibTransId="{27D18C06-300B-4919-94A4-70022522E874}"/>
    <dgm:cxn modelId="{A0A23868-52C5-47C8-8F35-C7CEED7546DE}" srcId="{34DCEDB9-0CA7-44D6-8844-A8E3F05F1A00}" destId="{37081FFB-803D-49DE-9AC9-C3328E54BB40}" srcOrd="2" destOrd="0" parTransId="{C717E3D7-395A-45D5-9ACF-DA85BB7F577A}" sibTransId="{78308F7E-302E-4B72-A122-612B87E5176C}"/>
    <dgm:cxn modelId="{BAA307FA-0F3F-4B89-B748-8ECA85BE7F2C}" type="presOf" srcId="{28FEA068-1435-47B3-BB8E-18130E28A33F}" destId="{D3AF6442-0009-49E0-B436-2E078742122E}" srcOrd="0" destOrd="0" presId="urn:microsoft.com/office/officeart/2005/8/layout/hierarchy3"/>
    <dgm:cxn modelId="{EC5F2F0B-B1DB-4D6B-8C39-9065F0C06DF2}" type="presOf" srcId="{DF1E5864-C8D8-4379-82FB-22D69A3517C4}" destId="{027901E8-49BF-4C19-8199-0F796629FF22}" srcOrd="0" destOrd="0" presId="urn:microsoft.com/office/officeart/2005/8/layout/hierarchy3"/>
    <dgm:cxn modelId="{FF141173-8B3B-4E1D-BD31-638B53CC72D7}" srcId="{34DCEDB9-0CA7-44D6-8844-A8E3F05F1A00}" destId="{44D9E9B8-CB0D-47EB-A008-0B438D4DD4EE}" srcOrd="4" destOrd="0" parTransId="{50D5AC5F-4831-4C90-B9B1-515DC6A06D75}" sibTransId="{C61BF656-3C75-4FF3-841B-DF0BACE70649}"/>
    <dgm:cxn modelId="{152D0936-1F29-4571-A48E-E84CCBB63712}" type="presOf" srcId="{E9CD0A0E-FB1B-4611-A71A-919FE1B735C1}" destId="{61714077-A649-4512-A0E4-FA8B5F9DD27C}" srcOrd="0" destOrd="0" presId="urn:microsoft.com/office/officeart/2005/8/layout/hierarchy3"/>
    <dgm:cxn modelId="{4ACFBF52-1DC8-4E8D-946D-0103A044EA69}" type="presOf" srcId="{C717E3D7-395A-45D5-9ACF-DA85BB7F577A}" destId="{16BA7CEF-C49F-40AF-AC95-86A4B7D3230F}" srcOrd="0" destOrd="0" presId="urn:microsoft.com/office/officeart/2005/8/layout/hierarchy3"/>
    <dgm:cxn modelId="{6E8C702F-D667-4D64-9070-711D26500F18}" type="presOf" srcId="{6F8AD5A9-4C5B-4937-AEA3-FBCA6E745B06}" destId="{84415678-10EF-4313-B77F-BC8CC53DED43}" srcOrd="0" destOrd="0" presId="urn:microsoft.com/office/officeart/2005/8/layout/hierarchy3"/>
    <dgm:cxn modelId="{A8B1E672-4137-4D71-9743-AA874E55B904}" type="presOf" srcId="{3749D848-022B-4AE8-AA30-660FC9CB0DDF}" destId="{50FFFDE7-C39C-4C3D-9DB0-8546378FCC2A}" srcOrd="0" destOrd="0" presId="urn:microsoft.com/office/officeart/2005/8/layout/hierarchy3"/>
    <dgm:cxn modelId="{6D6F140A-EBA9-4EB7-845A-87851A74BA68}" srcId="{34DCEDB9-0CA7-44D6-8844-A8E3F05F1A00}" destId="{394E7159-CE9A-48A0-8574-1FF3CDE908CB}" srcOrd="0" destOrd="0" parTransId="{B23330F0-874E-40CF-BD80-1BDDF8CC713D}" sibTransId="{ABFD280F-3299-4EE3-BE80-B56DBB42738E}"/>
    <dgm:cxn modelId="{53B74803-5A39-49F5-A53C-22818C8D1386}" type="presOf" srcId="{AC296BB0-1BA5-479B-B4ED-50E99C79E207}" destId="{C0B0A46A-04DA-41BC-BEB6-9CBCD705F53B}" srcOrd="0" destOrd="0" presId="urn:microsoft.com/office/officeart/2005/8/layout/hierarchy3"/>
    <dgm:cxn modelId="{E56EADB1-30B2-44FB-A710-41194F75BB38}" type="presOf" srcId="{50D5AC5F-4831-4C90-B9B1-515DC6A06D75}" destId="{F8EE7FFA-FBAD-4871-BD9C-8C6EC6F7F08D}" srcOrd="0" destOrd="0" presId="urn:microsoft.com/office/officeart/2005/8/layout/hierarchy3"/>
    <dgm:cxn modelId="{FAC50001-4EFD-408A-93F4-8006BEAE9A46}" type="presOf" srcId="{91283F25-F784-4695-879B-4D448EE65D0E}" destId="{7CE530EF-94FC-4359-8588-077C696890B4}" srcOrd="0" destOrd="0" presId="urn:microsoft.com/office/officeart/2005/8/layout/hierarchy3"/>
    <dgm:cxn modelId="{6E8E8CE2-DB40-45C0-A32B-2CA63897F24D}" srcId="{529F4C8F-9EA8-41B2-BAD8-264C56223785}" destId="{AC296BB0-1BA5-479B-B4ED-50E99C79E207}" srcOrd="3" destOrd="0" parTransId="{4BBD5378-737F-455D-BFF9-261E0F7F8E66}" sibTransId="{255FFA88-2CA3-4432-A6FB-6FA89B3B4757}"/>
    <dgm:cxn modelId="{8148955E-6E7F-463F-8126-D9E2FD8D6062}" type="presParOf" srcId="{7CE530EF-94FC-4359-8588-077C696890B4}" destId="{665A4AD5-A605-4A3F-A3A3-BC34DEFEC9A6}" srcOrd="0" destOrd="0" presId="urn:microsoft.com/office/officeart/2005/8/layout/hierarchy3"/>
    <dgm:cxn modelId="{F0E8096E-CB60-467F-B63B-67C296BF69BB}" type="presParOf" srcId="{665A4AD5-A605-4A3F-A3A3-BC34DEFEC9A6}" destId="{5420A0CB-379A-428D-A663-9013E3E716BC}" srcOrd="0" destOrd="0" presId="urn:microsoft.com/office/officeart/2005/8/layout/hierarchy3"/>
    <dgm:cxn modelId="{3240AE1C-010E-4F2B-907C-3B20A4ADA703}" type="presParOf" srcId="{5420A0CB-379A-428D-A663-9013E3E716BC}" destId="{98DE829F-5F14-4228-9C6B-C13190D3CF81}" srcOrd="0" destOrd="0" presId="urn:microsoft.com/office/officeart/2005/8/layout/hierarchy3"/>
    <dgm:cxn modelId="{190CB073-EAA4-4D78-A85F-886D391C9948}" type="presParOf" srcId="{5420A0CB-379A-428D-A663-9013E3E716BC}" destId="{A118AA54-691F-4CBC-9E43-B518852FF4DC}" srcOrd="1" destOrd="0" presId="urn:microsoft.com/office/officeart/2005/8/layout/hierarchy3"/>
    <dgm:cxn modelId="{34D041F6-B063-401B-95B0-2AD4BE1F692C}" type="presParOf" srcId="{665A4AD5-A605-4A3F-A3A3-BC34DEFEC9A6}" destId="{7F312C76-3901-44DA-A155-37C40A13D5D0}" srcOrd="1" destOrd="0" presId="urn:microsoft.com/office/officeart/2005/8/layout/hierarchy3"/>
    <dgm:cxn modelId="{9205C3AE-1319-4FEF-B18C-50513FE63F99}" type="presParOf" srcId="{7F312C76-3901-44DA-A155-37C40A13D5D0}" destId="{FF465F2B-E522-40C7-8CDB-6A7D6520C7C6}" srcOrd="0" destOrd="0" presId="urn:microsoft.com/office/officeart/2005/8/layout/hierarchy3"/>
    <dgm:cxn modelId="{BA6FFBA1-DB13-4F1E-B2AB-1B3ECC4F54D2}" type="presParOf" srcId="{7F312C76-3901-44DA-A155-37C40A13D5D0}" destId="{027901E8-49BF-4C19-8199-0F796629FF22}" srcOrd="1" destOrd="0" presId="urn:microsoft.com/office/officeart/2005/8/layout/hierarchy3"/>
    <dgm:cxn modelId="{56844703-F3B3-4E1A-B1CB-E5F93CD271BC}" type="presParOf" srcId="{7F312C76-3901-44DA-A155-37C40A13D5D0}" destId="{61714077-A649-4512-A0E4-FA8B5F9DD27C}" srcOrd="2" destOrd="0" presId="urn:microsoft.com/office/officeart/2005/8/layout/hierarchy3"/>
    <dgm:cxn modelId="{C8AD0F1F-B64A-44F3-9EA3-7E2E07E69698}" type="presParOf" srcId="{7F312C76-3901-44DA-A155-37C40A13D5D0}" destId="{D3AF6442-0009-49E0-B436-2E078742122E}" srcOrd="3" destOrd="0" presId="urn:microsoft.com/office/officeart/2005/8/layout/hierarchy3"/>
    <dgm:cxn modelId="{215CF938-B9EE-44FE-8A50-ECE9625B9F74}" type="presParOf" srcId="{7F312C76-3901-44DA-A155-37C40A13D5D0}" destId="{55672720-4A37-42AB-A06D-0CA346651FBF}" srcOrd="4" destOrd="0" presId="urn:microsoft.com/office/officeart/2005/8/layout/hierarchy3"/>
    <dgm:cxn modelId="{E2B30226-318E-4C7B-8CC2-E4CA147A0C6F}" type="presParOf" srcId="{7F312C76-3901-44DA-A155-37C40A13D5D0}" destId="{50FFFDE7-C39C-4C3D-9DB0-8546378FCC2A}" srcOrd="5" destOrd="0" presId="urn:microsoft.com/office/officeart/2005/8/layout/hierarchy3"/>
    <dgm:cxn modelId="{EF1B8DDC-CB2A-4B9F-B744-A8796F3AA086}" type="presParOf" srcId="{7F312C76-3901-44DA-A155-37C40A13D5D0}" destId="{B0FE027B-99BD-4201-9522-926C0228E7FC}" srcOrd="6" destOrd="0" presId="urn:microsoft.com/office/officeart/2005/8/layout/hierarchy3"/>
    <dgm:cxn modelId="{FB2CA3BA-62E3-4E4E-ACAE-ABDE0E04A807}" type="presParOf" srcId="{7F312C76-3901-44DA-A155-37C40A13D5D0}" destId="{C0B0A46A-04DA-41BC-BEB6-9CBCD705F53B}" srcOrd="7" destOrd="0" presId="urn:microsoft.com/office/officeart/2005/8/layout/hierarchy3"/>
    <dgm:cxn modelId="{7CE0FA79-DA1D-4506-8936-3DD604AB91D4}" type="presParOf" srcId="{7F312C76-3901-44DA-A155-37C40A13D5D0}" destId="{54C50BD0-B20F-4E3F-8C25-A21DC568F9FF}" srcOrd="8" destOrd="0" presId="urn:microsoft.com/office/officeart/2005/8/layout/hierarchy3"/>
    <dgm:cxn modelId="{A0D4F90D-3F14-4B83-A567-802215B4CBCF}" type="presParOf" srcId="{7F312C76-3901-44DA-A155-37C40A13D5D0}" destId="{5E94A068-1137-4FE5-9C78-AFEF2CDD0EFB}" srcOrd="9" destOrd="0" presId="urn:microsoft.com/office/officeart/2005/8/layout/hierarchy3"/>
    <dgm:cxn modelId="{939A2F9C-C289-4A27-AEF4-8CFF9D0B2511}" type="presParOf" srcId="{7CE530EF-94FC-4359-8588-077C696890B4}" destId="{AC528997-CC34-41EA-8FCC-D1BBD21ACB78}" srcOrd="1" destOrd="0" presId="urn:microsoft.com/office/officeart/2005/8/layout/hierarchy3"/>
    <dgm:cxn modelId="{2CF7D497-A4F4-4C6F-BBFA-E9062370606E}" type="presParOf" srcId="{AC528997-CC34-41EA-8FCC-D1BBD21ACB78}" destId="{8FF614B9-44CE-4CD6-9EA2-C25F94F32276}" srcOrd="0" destOrd="0" presId="urn:microsoft.com/office/officeart/2005/8/layout/hierarchy3"/>
    <dgm:cxn modelId="{88CAB1B6-210E-4136-9B18-AF499A41323A}" type="presParOf" srcId="{8FF614B9-44CE-4CD6-9EA2-C25F94F32276}" destId="{59DCA3EA-5CE8-430A-A2F9-961D0415B3CB}" srcOrd="0" destOrd="0" presId="urn:microsoft.com/office/officeart/2005/8/layout/hierarchy3"/>
    <dgm:cxn modelId="{0E1E1CC4-8578-4428-8AD1-59FA7D5ECCAC}" type="presParOf" srcId="{8FF614B9-44CE-4CD6-9EA2-C25F94F32276}" destId="{3D1C21F7-D859-48B2-AA4E-EF64E46D3DF7}" srcOrd="1" destOrd="0" presId="urn:microsoft.com/office/officeart/2005/8/layout/hierarchy3"/>
    <dgm:cxn modelId="{2EC99FF8-D17C-4707-8021-4759A6FEAB9A}" type="presParOf" srcId="{AC528997-CC34-41EA-8FCC-D1BBD21ACB78}" destId="{54C65FA9-9450-47DB-82C1-0E5C30C6282D}" srcOrd="1" destOrd="0" presId="urn:microsoft.com/office/officeart/2005/8/layout/hierarchy3"/>
    <dgm:cxn modelId="{5E3A457D-0944-48AC-92FD-EF69FE07913E}" type="presParOf" srcId="{54C65FA9-9450-47DB-82C1-0E5C30C6282D}" destId="{67BCED30-86EE-4026-9075-B31FF7E51F0C}" srcOrd="0" destOrd="0" presId="urn:microsoft.com/office/officeart/2005/8/layout/hierarchy3"/>
    <dgm:cxn modelId="{49B03E7E-6894-4086-9358-223C93884B98}" type="presParOf" srcId="{54C65FA9-9450-47DB-82C1-0E5C30C6282D}" destId="{408E469F-01DB-4B6D-A222-4456CD65430A}" srcOrd="1" destOrd="0" presId="urn:microsoft.com/office/officeart/2005/8/layout/hierarchy3"/>
    <dgm:cxn modelId="{F4F9C046-89E4-4D52-9329-94C4B1C70FAB}" type="presParOf" srcId="{54C65FA9-9450-47DB-82C1-0E5C30C6282D}" destId="{51354AE4-8E3F-4161-BCAE-D8BD460287BC}" srcOrd="2" destOrd="0" presId="urn:microsoft.com/office/officeart/2005/8/layout/hierarchy3"/>
    <dgm:cxn modelId="{645B9156-9D5D-47B9-A030-10B725D444F4}" type="presParOf" srcId="{54C65FA9-9450-47DB-82C1-0E5C30C6282D}" destId="{C5248C43-1123-48C5-A802-4C08ABAE03A7}" srcOrd="3" destOrd="0" presId="urn:microsoft.com/office/officeart/2005/8/layout/hierarchy3"/>
    <dgm:cxn modelId="{3DC2D942-0826-43D4-8666-B203A8035775}" type="presParOf" srcId="{54C65FA9-9450-47DB-82C1-0E5C30C6282D}" destId="{16BA7CEF-C49F-40AF-AC95-86A4B7D3230F}" srcOrd="4" destOrd="0" presId="urn:microsoft.com/office/officeart/2005/8/layout/hierarchy3"/>
    <dgm:cxn modelId="{DE773AD2-EE2D-4B81-9786-2FD09C150F3E}" type="presParOf" srcId="{54C65FA9-9450-47DB-82C1-0E5C30C6282D}" destId="{A65DD176-4A60-4BCE-93E2-3E4F86D2B6F5}" srcOrd="5" destOrd="0" presId="urn:microsoft.com/office/officeart/2005/8/layout/hierarchy3"/>
    <dgm:cxn modelId="{7316F7E5-940A-4287-B7E0-8552BECCC7A4}" type="presParOf" srcId="{54C65FA9-9450-47DB-82C1-0E5C30C6282D}" destId="{84415678-10EF-4313-B77F-BC8CC53DED43}" srcOrd="6" destOrd="0" presId="urn:microsoft.com/office/officeart/2005/8/layout/hierarchy3"/>
    <dgm:cxn modelId="{87477C02-7336-45E8-8BB0-8BD17645C3C2}" type="presParOf" srcId="{54C65FA9-9450-47DB-82C1-0E5C30C6282D}" destId="{AE268615-B6C4-423D-8E5A-62FEF3FC59B4}" srcOrd="7" destOrd="0" presId="urn:microsoft.com/office/officeart/2005/8/layout/hierarchy3"/>
    <dgm:cxn modelId="{560EA995-F704-4770-8D13-4C1A69C61E3B}" type="presParOf" srcId="{54C65FA9-9450-47DB-82C1-0E5C30C6282D}" destId="{F8EE7FFA-FBAD-4871-BD9C-8C6EC6F7F08D}" srcOrd="8" destOrd="0" presId="urn:microsoft.com/office/officeart/2005/8/layout/hierarchy3"/>
    <dgm:cxn modelId="{AB975E72-410B-434B-A6D3-2D8BE6216214}" type="presParOf" srcId="{54C65FA9-9450-47DB-82C1-0E5C30C6282D}" destId="{0F31CF3D-DB01-4043-B8D9-195279CE8A08}" srcOrd="9" destOrd="0" presId="urn:microsoft.com/office/officeart/2005/8/layout/hierarchy3"/>
    <dgm:cxn modelId="{FAAAF1CA-7311-4B25-AF62-D277177078C8}" type="presParOf" srcId="{54C65FA9-9450-47DB-82C1-0E5C30C6282D}" destId="{FA7C5602-0898-4791-817F-66921443E33E}" srcOrd="10" destOrd="0" presId="urn:microsoft.com/office/officeart/2005/8/layout/hierarchy3"/>
    <dgm:cxn modelId="{0A6170DF-5C31-4349-ADAB-105A7FA5AD3A}" type="presParOf" srcId="{54C65FA9-9450-47DB-82C1-0E5C30C6282D}" destId="{0A275A7D-6057-4ED6-ABD4-2168D931C7B8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269D6F-B5DE-40C2-B5A8-D45928DC855B}">
      <dsp:nvSpPr>
        <dsp:cNvPr id="0" name=""/>
        <dsp:cNvSpPr/>
      </dsp:nvSpPr>
      <dsp:spPr>
        <a:xfrm>
          <a:off x="3853945" y="2086313"/>
          <a:ext cx="2005313" cy="954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0359"/>
              </a:lnTo>
              <a:lnTo>
                <a:pt x="2005313" y="650359"/>
              </a:lnTo>
              <a:lnTo>
                <a:pt x="2005313" y="9543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2000A5-0701-4F23-B892-A38A485885C3}">
      <dsp:nvSpPr>
        <dsp:cNvPr id="0" name=""/>
        <dsp:cNvSpPr/>
      </dsp:nvSpPr>
      <dsp:spPr>
        <a:xfrm>
          <a:off x="1848632" y="2086313"/>
          <a:ext cx="2005313" cy="954346"/>
        </a:xfrm>
        <a:custGeom>
          <a:avLst/>
          <a:gdLst/>
          <a:ahLst/>
          <a:cxnLst/>
          <a:rect l="0" t="0" r="0" b="0"/>
          <a:pathLst>
            <a:path>
              <a:moveTo>
                <a:pt x="2005313" y="0"/>
              </a:moveTo>
              <a:lnTo>
                <a:pt x="2005313" y="650359"/>
              </a:lnTo>
              <a:lnTo>
                <a:pt x="0" y="650359"/>
              </a:lnTo>
              <a:lnTo>
                <a:pt x="0" y="9543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358E26-3185-4908-9FEC-2E8E94948025}">
      <dsp:nvSpPr>
        <dsp:cNvPr id="0" name=""/>
        <dsp:cNvSpPr/>
      </dsp:nvSpPr>
      <dsp:spPr>
        <a:xfrm>
          <a:off x="2213235" y="2610"/>
          <a:ext cx="3281421" cy="20837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3EC0C1-5F65-4E6F-9687-B196804A6188}">
      <dsp:nvSpPr>
        <dsp:cNvPr id="0" name=""/>
        <dsp:cNvSpPr/>
      </dsp:nvSpPr>
      <dsp:spPr>
        <a:xfrm>
          <a:off x="2577837" y="348983"/>
          <a:ext cx="3281421" cy="2083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Главные элементы, составляющие основу правового государства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77837" y="348983"/>
        <a:ext cx="3281421" cy="2083702"/>
      </dsp:txXfrm>
    </dsp:sp>
    <dsp:sp modelId="{9799465B-B4AC-459D-8B1B-DB51A66C2AA0}">
      <dsp:nvSpPr>
        <dsp:cNvPr id="0" name=""/>
        <dsp:cNvSpPr/>
      </dsp:nvSpPr>
      <dsp:spPr>
        <a:xfrm>
          <a:off x="207921" y="3040660"/>
          <a:ext cx="3281421" cy="21110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091DCA-766D-4C2C-8499-6939D501C732}">
      <dsp:nvSpPr>
        <dsp:cNvPr id="0" name=""/>
        <dsp:cNvSpPr/>
      </dsp:nvSpPr>
      <dsp:spPr>
        <a:xfrm>
          <a:off x="572524" y="3387032"/>
          <a:ext cx="3281421" cy="2111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свобода человека, связанная с наиболее полным обеспечением его прав</a:t>
          </a:r>
          <a:endParaRPr lang="ru-RU" sz="2400" kern="1200" dirty="0"/>
        </a:p>
      </dsp:txBody>
      <dsp:txXfrm>
        <a:off x="572524" y="3387032"/>
        <a:ext cx="3281421" cy="2111082"/>
      </dsp:txXfrm>
    </dsp:sp>
    <dsp:sp modelId="{2C19AABB-AFFE-4AA2-85AB-A1FBC1C8EF8F}">
      <dsp:nvSpPr>
        <dsp:cNvPr id="0" name=""/>
        <dsp:cNvSpPr/>
      </dsp:nvSpPr>
      <dsp:spPr>
        <a:xfrm>
          <a:off x="4218548" y="3040660"/>
          <a:ext cx="3281421" cy="20837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DFB0D-0CF9-4C63-A4A6-9DF3C0FAF612}">
      <dsp:nvSpPr>
        <dsp:cNvPr id="0" name=""/>
        <dsp:cNvSpPr/>
      </dsp:nvSpPr>
      <dsp:spPr>
        <a:xfrm>
          <a:off x="4583150" y="3387032"/>
          <a:ext cx="3281421" cy="2083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ограничение прав государственной власти</a:t>
          </a:r>
          <a:endParaRPr lang="ru-RU" sz="2400" kern="1200" dirty="0"/>
        </a:p>
      </dsp:txBody>
      <dsp:txXfrm>
        <a:off x="4583150" y="3387032"/>
        <a:ext cx="3281421" cy="20837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DE829F-5F14-4228-9C6B-C13190D3CF81}">
      <dsp:nvSpPr>
        <dsp:cNvPr id="0" name=""/>
        <dsp:cNvSpPr/>
      </dsp:nvSpPr>
      <dsp:spPr>
        <a:xfrm>
          <a:off x="2509" y="193474"/>
          <a:ext cx="2896870" cy="6998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Обеспечивает: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09" y="193474"/>
        <a:ext cx="2896870" cy="699869"/>
      </dsp:txXfrm>
    </dsp:sp>
    <dsp:sp modelId="{FF465F2B-E522-40C7-8CDB-6A7D6520C7C6}">
      <dsp:nvSpPr>
        <dsp:cNvPr id="0" name=""/>
        <dsp:cNvSpPr/>
      </dsp:nvSpPr>
      <dsp:spPr>
        <a:xfrm>
          <a:off x="292196" y="893343"/>
          <a:ext cx="289687" cy="524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901"/>
              </a:lnTo>
              <a:lnTo>
                <a:pt x="289687" y="52490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7901E8-49BF-4C19-8199-0F796629FF22}">
      <dsp:nvSpPr>
        <dsp:cNvPr id="0" name=""/>
        <dsp:cNvSpPr/>
      </dsp:nvSpPr>
      <dsp:spPr>
        <a:xfrm>
          <a:off x="581883" y="1068310"/>
          <a:ext cx="2757462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Верховенство права </a:t>
          </a:r>
          <a:endParaRPr lang="ru-RU" sz="1200" kern="1200" dirty="0"/>
        </a:p>
      </dsp:txBody>
      <dsp:txXfrm>
        <a:off x="581883" y="1068310"/>
        <a:ext cx="2757462" cy="699869"/>
      </dsp:txXfrm>
    </dsp:sp>
    <dsp:sp modelId="{61714077-A649-4512-A0E4-FA8B5F9DD27C}">
      <dsp:nvSpPr>
        <dsp:cNvPr id="0" name=""/>
        <dsp:cNvSpPr/>
      </dsp:nvSpPr>
      <dsp:spPr>
        <a:xfrm>
          <a:off x="292196" y="893343"/>
          <a:ext cx="289687" cy="1399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38"/>
              </a:lnTo>
              <a:lnTo>
                <a:pt x="289687" y="1399738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AF6442-0009-49E0-B436-2E078742122E}">
      <dsp:nvSpPr>
        <dsp:cNvPr id="0" name=""/>
        <dsp:cNvSpPr/>
      </dsp:nvSpPr>
      <dsp:spPr>
        <a:xfrm>
          <a:off x="581883" y="1943147"/>
          <a:ext cx="2701282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Максимальную гарантию прав и свобод человека</a:t>
          </a:r>
          <a:endParaRPr lang="ru-RU" sz="1200" kern="1200" dirty="0"/>
        </a:p>
      </dsp:txBody>
      <dsp:txXfrm>
        <a:off x="581883" y="1943147"/>
        <a:ext cx="2701282" cy="699869"/>
      </dsp:txXfrm>
    </dsp:sp>
    <dsp:sp modelId="{55672720-4A37-42AB-A06D-0CA346651FBF}">
      <dsp:nvSpPr>
        <dsp:cNvPr id="0" name=""/>
        <dsp:cNvSpPr/>
      </dsp:nvSpPr>
      <dsp:spPr>
        <a:xfrm>
          <a:off x="292196" y="893343"/>
          <a:ext cx="289687" cy="2274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4574"/>
              </a:lnTo>
              <a:lnTo>
                <a:pt x="289687" y="227457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FFFDE7-C39C-4C3D-9DB0-8546378FCC2A}">
      <dsp:nvSpPr>
        <dsp:cNvPr id="0" name=""/>
        <dsp:cNvSpPr/>
      </dsp:nvSpPr>
      <dsp:spPr>
        <a:xfrm>
          <a:off x="581883" y="2817983"/>
          <a:ext cx="2757462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Равенство всех перед законом и судом</a:t>
          </a:r>
          <a:endParaRPr lang="ru-RU" sz="1200" kern="1200" dirty="0"/>
        </a:p>
      </dsp:txBody>
      <dsp:txXfrm>
        <a:off x="581883" y="2817983"/>
        <a:ext cx="2757462" cy="699869"/>
      </dsp:txXfrm>
    </dsp:sp>
    <dsp:sp modelId="{B0FE027B-99BD-4201-9522-926C0228E7FC}">
      <dsp:nvSpPr>
        <dsp:cNvPr id="0" name=""/>
        <dsp:cNvSpPr/>
      </dsp:nvSpPr>
      <dsp:spPr>
        <a:xfrm>
          <a:off x="292196" y="893343"/>
          <a:ext cx="289687" cy="3149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9411"/>
              </a:lnTo>
              <a:lnTo>
                <a:pt x="289687" y="314941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B0A46A-04DA-41BC-BEB6-9CBCD705F53B}">
      <dsp:nvSpPr>
        <dsp:cNvPr id="0" name=""/>
        <dsp:cNvSpPr/>
      </dsp:nvSpPr>
      <dsp:spPr>
        <a:xfrm>
          <a:off x="581883" y="3692820"/>
          <a:ext cx="2701282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Взаимную ответственность гражданина и государства</a:t>
          </a:r>
          <a:endParaRPr lang="ru-RU" sz="1200" kern="1200" dirty="0"/>
        </a:p>
      </dsp:txBody>
      <dsp:txXfrm>
        <a:off x="581883" y="3692820"/>
        <a:ext cx="2701282" cy="699869"/>
      </dsp:txXfrm>
    </dsp:sp>
    <dsp:sp modelId="{54C50BD0-B20F-4E3F-8C25-A21DC568F9FF}">
      <dsp:nvSpPr>
        <dsp:cNvPr id="0" name=""/>
        <dsp:cNvSpPr/>
      </dsp:nvSpPr>
      <dsp:spPr>
        <a:xfrm>
          <a:off x="292196" y="893343"/>
          <a:ext cx="289687" cy="40242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24247"/>
              </a:lnTo>
              <a:lnTo>
                <a:pt x="289687" y="4024247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4A068-1137-4FE5-9C78-AFEF2CDD0EFB}">
      <dsp:nvSpPr>
        <dsp:cNvPr id="0" name=""/>
        <dsp:cNvSpPr/>
      </dsp:nvSpPr>
      <dsp:spPr>
        <a:xfrm>
          <a:off x="581883" y="4567656"/>
          <a:ext cx="2677307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Судебную и иную защиту личности</a:t>
          </a:r>
          <a:endParaRPr lang="ru-RU" sz="1200" kern="1200" dirty="0"/>
        </a:p>
      </dsp:txBody>
      <dsp:txXfrm>
        <a:off x="581883" y="4567656"/>
        <a:ext cx="2677307" cy="699869"/>
      </dsp:txXfrm>
    </dsp:sp>
    <dsp:sp modelId="{59DCA3EA-5CE8-430A-A2F9-961D0415B3CB}">
      <dsp:nvSpPr>
        <dsp:cNvPr id="0" name=""/>
        <dsp:cNvSpPr/>
      </dsp:nvSpPr>
      <dsp:spPr>
        <a:xfrm>
          <a:off x="3249314" y="193474"/>
          <a:ext cx="2697715" cy="6998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latin typeface="Times New Roman" pitchFamily="18" charset="0"/>
              <a:cs typeface="Times New Roman" pitchFamily="18" charset="0"/>
            </a:rPr>
            <a:t>Основывается:</a:t>
          </a:r>
          <a:endParaRPr lang="ru-RU" sz="3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9314" y="193474"/>
        <a:ext cx="2697715" cy="699869"/>
      </dsp:txXfrm>
    </dsp:sp>
    <dsp:sp modelId="{67BCED30-86EE-4026-9075-B31FF7E51F0C}">
      <dsp:nvSpPr>
        <dsp:cNvPr id="0" name=""/>
        <dsp:cNvSpPr/>
      </dsp:nvSpPr>
      <dsp:spPr>
        <a:xfrm>
          <a:off x="3519085" y="893343"/>
          <a:ext cx="269771" cy="427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7721"/>
              </a:lnTo>
              <a:lnTo>
                <a:pt x="269771" y="42772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8E469F-01DB-4B6D-A222-4456CD65430A}">
      <dsp:nvSpPr>
        <dsp:cNvPr id="0" name=""/>
        <dsp:cNvSpPr/>
      </dsp:nvSpPr>
      <dsp:spPr>
        <a:xfrm>
          <a:off x="3788857" y="1068310"/>
          <a:ext cx="2885051" cy="505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На разделении и балансе властей</a:t>
          </a:r>
          <a:endParaRPr lang="ru-RU" sz="1200" kern="1200" dirty="0"/>
        </a:p>
      </dsp:txBody>
      <dsp:txXfrm>
        <a:off x="3788857" y="1068310"/>
        <a:ext cx="2885051" cy="505508"/>
      </dsp:txXfrm>
    </dsp:sp>
    <dsp:sp modelId="{51354AE4-8E3F-4161-BCAE-D8BD460287BC}">
      <dsp:nvSpPr>
        <dsp:cNvPr id="0" name=""/>
        <dsp:cNvSpPr/>
      </dsp:nvSpPr>
      <dsp:spPr>
        <a:xfrm>
          <a:off x="3519085" y="893343"/>
          <a:ext cx="269771" cy="1133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3147"/>
              </a:lnTo>
              <a:lnTo>
                <a:pt x="269771" y="1133147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48C43-1123-48C5-A802-4C08ABAE03A7}">
      <dsp:nvSpPr>
        <dsp:cNvPr id="0" name=""/>
        <dsp:cNvSpPr/>
      </dsp:nvSpPr>
      <dsp:spPr>
        <a:xfrm>
          <a:off x="3788857" y="1748786"/>
          <a:ext cx="2833059" cy="55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Установлении пределов и меры власти</a:t>
          </a:r>
          <a:endParaRPr lang="ru-RU" sz="1200" kern="1200" dirty="0"/>
        </a:p>
      </dsp:txBody>
      <dsp:txXfrm>
        <a:off x="3788857" y="1748786"/>
        <a:ext cx="2833059" cy="555409"/>
      </dsp:txXfrm>
    </dsp:sp>
    <dsp:sp modelId="{16BA7CEF-C49F-40AF-AC95-86A4B7D3230F}">
      <dsp:nvSpPr>
        <dsp:cNvPr id="0" name=""/>
        <dsp:cNvSpPr/>
      </dsp:nvSpPr>
      <dsp:spPr>
        <a:xfrm>
          <a:off x="3519085" y="893343"/>
          <a:ext cx="269771" cy="1812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2335"/>
              </a:lnTo>
              <a:lnTo>
                <a:pt x="269771" y="181233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5DD176-4A60-4BCE-93E2-3E4F86D2B6F5}">
      <dsp:nvSpPr>
        <dsp:cNvPr id="0" name=""/>
        <dsp:cNvSpPr/>
      </dsp:nvSpPr>
      <dsp:spPr>
        <a:xfrm>
          <a:off x="3788857" y="2479162"/>
          <a:ext cx="3051519" cy="4530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Политический плюрализм</a:t>
          </a:r>
          <a:endParaRPr lang="ru-RU" sz="1200" kern="1200" dirty="0"/>
        </a:p>
      </dsp:txBody>
      <dsp:txXfrm>
        <a:off x="3788857" y="2479162"/>
        <a:ext cx="3051519" cy="453032"/>
      </dsp:txXfrm>
    </dsp:sp>
    <dsp:sp modelId="{84415678-10EF-4313-B77F-BC8CC53DED43}">
      <dsp:nvSpPr>
        <dsp:cNvPr id="0" name=""/>
        <dsp:cNvSpPr/>
      </dsp:nvSpPr>
      <dsp:spPr>
        <a:xfrm>
          <a:off x="3519085" y="893343"/>
          <a:ext cx="269771" cy="2399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9826"/>
              </a:lnTo>
              <a:lnTo>
                <a:pt x="269771" y="239982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68615-B6C4-423D-8E5A-62FEF3FC59B4}">
      <dsp:nvSpPr>
        <dsp:cNvPr id="0" name=""/>
        <dsp:cNvSpPr/>
      </dsp:nvSpPr>
      <dsp:spPr>
        <a:xfrm>
          <a:off x="3788857" y="3107162"/>
          <a:ext cx="3066681" cy="3720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Подзаконности</a:t>
          </a:r>
          <a:r>
            <a:rPr lang="ru-RU" sz="1200" kern="1200" dirty="0" smtClean="0"/>
            <a:t> власти и управления</a:t>
          </a:r>
          <a:endParaRPr lang="ru-RU" sz="1200" kern="1200" dirty="0"/>
        </a:p>
      </dsp:txBody>
      <dsp:txXfrm>
        <a:off x="3788857" y="3107162"/>
        <a:ext cx="3066681" cy="372015"/>
      </dsp:txXfrm>
    </dsp:sp>
    <dsp:sp modelId="{F8EE7FFA-FBAD-4871-BD9C-8C6EC6F7F08D}">
      <dsp:nvSpPr>
        <dsp:cNvPr id="0" name=""/>
        <dsp:cNvSpPr/>
      </dsp:nvSpPr>
      <dsp:spPr>
        <a:xfrm>
          <a:off x="3519085" y="893343"/>
          <a:ext cx="269771" cy="2949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9322"/>
              </a:lnTo>
              <a:lnTo>
                <a:pt x="269771" y="294932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31CF3D-DB01-4043-B8D9-195279CE8A08}">
      <dsp:nvSpPr>
        <dsp:cNvPr id="0" name=""/>
        <dsp:cNvSpPr/>
      </dsp:nvSpPr>
      <dsp:spPr>
        <a:xfrm>
          <a:off x="3788857" y="3654145"/>
          <a:ext cx="3059995" cy="377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Конституционном надзоре</a:t>
          </a:r>
          <a:endParaRPr lang="ru-RU" sz="1200" kern="1200" dirty="0"/>
        </a:p>
      </dsp:txBody>
      <dsp:txXfrm>
        <a:off x="3788857" y="3654145"/>
        <a:ext cx="3059995" cy="377040"/>
      </dsp:txXfrm>
    </dsp:sp>
    <dsp:sp modelId="{FA7C5602-0898-4791-817F-66921443E33E}">
      <dsp:nvSpPr>
        <dsp:cNvPr id="0" name=""/>
        <dsp:cNvSpPr/>
      </dsp:nvSpPr>
      <dsp:spPr>
        <a:xfrm>
          <a:off x="3519085" y="893343"/>
          <a:ext cx="269771" cy="3662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62744"/>
              </a:lnTo>
              <a:lnTo>
                <a:pt x="269771" y="366274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275A7D-6057-4ED6-ABD4-2168D931C7B8}">
      <dsp:nvSpPr>
        <dsp:cNvPr id="0" name=""/>
        <dsp:cNvSpPr/>
      </dsp:nvSpPr>
      <dsp:spPr>
        <a:xfrm>
          <a:off x="3788857" y="4206153"/>
          <a:ext cx="3026614" cy="6998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Широком местном самоуправлении</a:t>
          </a:r>
          <a:endParaRPr lang="ru-RU" sz="1200" kern="1200" dirty="0"/>
        </a:p>
      </dsp:txBody>
      <dsp:txXfrm>
        <a:off x="3788857" y="4206153"/>
        <a:ext cx="3026614" cy="699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B005084-F9D3-4D5E-87B0-62F927304555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3293C8-8891-41E0-9280-9E2C431F1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7772400" cy="1829761"/>
          </a:xfrm>
        </p:spPr>
        <p:txBody>
          <a:bodyPr>
            <a:normAutofit/>
          </a:bodyPr>
          <a:lstStyle/>
          <a:p>
            <a:r>
              <a:rPr lang="ru-RU" dirty="0" smtClean="0"/>
              <a:t>Правовое государство и гражданское общество.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214686"/>
            <a:ext cx="7772400" cy="1817657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Выполнила</a:t>
            </a:r>
          </a:p>
          <a:p>
            <a:r>
              <a:rPr lang="ru-RU" sz="2800" dirty="0" smtClean="0"/>
              <a:t>Студентка 1курса БЭ</a:t>
            </a:r>
          </a:p>
          <a:p>
            <a:r>
              <a:rPr lang="ru-RU" sz="2800" dirty="0" smtClean="0"/>
              <a:t>Тульского филиала </a:t>
            </a:r>
            <a:r>
              <a:rPr lang="ru-RU" sz="2800" dirty="0" err="1" smtClean="0"/>
              <a:t>ФинУниверситета</a:t>
            </a:r>
            <a:endParaRPr lang="ru-RU" sz="2800" dirty="0" smtClean="0"/>
          </a:p>
          <a:p>
            <a:r>
              <a:rPr lang="ru-RU" sz="2800" dirty="0" smtClean="0"/>
              <a:t>********************</a:t>
            </a:r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Тула, 2012 г.</a:t>
            </a:r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142984"/>
            <a:ext cx="87154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образом, отношения между государством и личностью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должны осуществляться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на основе взаимной ответственности.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143248"/>
            <a:ext cx="2433643" cy="305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142984"/>
            <a:ext cx="85725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Правовое государство тесно связано с гражданским обществом.</a:t>
            </a:r>
            <a:endParaRPr lang="ru-RU" sz="4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3381" y="3596693"/>
            <a:ext cx="4900619" cy="326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857232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означает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такое состояние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социума, при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котором создаются условия для соблюдения прав и свобод,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развития гражданской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самодеятельности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политической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активности,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реального участия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граждан в политике.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000372"/>
            <a:ext cx="38100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142852"/>
            <a:ext cx="8340745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Гражданское общество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54395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Характеристики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гражданского общества:</a:t>
            </a:r>
          </a:p>
          <a:p>
            <a:pPr algn="just">
              <a:buSzPct val="69000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правовой характер;</a:t>
            </a:r>
          </a:p>
          <a:p>
            <a:pPr algn="just">
              <a:buSzPct val="69000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осуществление основных функций самим обществом на подлинно-демократических, самоуправленческих началах;</a:t>
            </a:r>
          </a:p>
          <a:p>
            <a:pPr algn="just">
              <a:buSzPct val="69000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признание необходимости обеспечения оптимального, гармонического сочетания частных и общественных интересов.</a:t>
            </a:r>
          </a:p>
          <a:p>
            <a:pPr>
              <a:buSzPct val="69000"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Гражданское общество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42852"/>
            <a:ext cx="8340745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Гражданское общество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70877"/>
          <a:stretch>
            <a:fillRect/>
          </a:stretch>
        </p:blipFill>
        <p:spPr bwMode="auto">
          <a:xfrm>
            <a:off x="1214414" y="1428736"/>
            <a:ext cx="639117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1285860"/>
            <a:ext cx="598497" cy="392909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dirty="0" smtClean="0"/>
              <a:t>1 уровень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071810"/>
            <a:ext cx="2033591" cy="243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t="31818"/>
          <a:stretch>
            <a:fillRect/>
          </a:stretch>
        </p:blipFill>
        <p:spPr bwMode="auto">
          <a:xfrm>
            <a:off x="3929058" y="4000504"/>
            <a:ext cx="381000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9881" b="41178"/>
          <a:stretch>
            <a:fillRect/>
          </a:stretch>
        </p:blipFill>
        <p:spPr bwMode="auto">
          <a:xfrm>
            <a:off x="785786" y="1785926"/>
            <a:ext cx="6591958" cy="162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Гражданское общество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3143248"/>
            <a:ext cx="85725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58" y="1643050"/>
            <a:ext cx="598497" cy="45720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dirty="0" smtClean="0"/>
              <a:t>2 уровень</a:t>
            </a:r>
            <a:endParaRPr lang="ru-RU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4538" y="1714488"/>
            <a:ext cx="2049462" cy="1998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071942"/>
            <a:ext cx="2519362" cy="161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4143380"/>
            <a:ext cx="1800225" cy="2054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8011"/>
          <a:stretch>
            <a:fillRect/>
          </a:stretch>
        </p:blipFill>
        <p:spPr bwMode="auto">
          <a:xfrm>
            <a:off x="642910" y="2214554"/>
            <a:ext cx="547639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Гражданское общество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785926"/>
            <a:ext cx="598497" cy="381681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dirty="0" smtClean="0"/>
              <a:t>3 уровень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4071942"/>
            <a:ext cx="928694" cy="107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7143768" y="2214554"/>
            <a:ext cx="1798638" cy="1344613"/>
            <a:chOff x="4309" y="1420"/>
            <a:chExt cx="1133" cy="847"/>
          </a:xfrm>
        </p:grpSpPr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09" y="1420"/>
              <a:ext cx="1134" cy="84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4309" y="1420"/>
              <a:ext cx="1134" cy="84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5286380" y="3000372"/>
            <a:ext cx="1655762" cy="898525"/>
            <a:chOff x="2924" y="1474"/>
            <a:chExt cx="1043" cy="566"/>
          </a:xfrm>
        </p:grpSpPr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4" y="1474"/>
              <a:ext cx="1044" cy="56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2924" y="1474"/>
              <a:ext cx="1044" cy="56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>
            <a:lum contrast="-60000"/>
          </a:blip>
          <a:srcRect/>
          <a:stretch>
            <a:fillRect/>
          </a:stretch>
        </p:blipFill>
        <p:spPr bwMode="auto">
          <a:xfrm>
            <a:off x="7358082" y="3714752"/>
            <a:ext cx="1547813" cy="1250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5000636"/>
            <a:ext cx="2339975" cy="1439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5102225"/>
            <a:ext cx="2266950" cy="1755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9144000" cy="1143000"/>
          </a:xfrm>
        </p:spPr>
        <p:txBody>
          <a:bodyPr>
            <a:normAutofit/>
          </a:bodyPr>
          <a:lstStyle/>
          <a:p>
            <a:pPr algn="ctr">
              <a:lnSpc>
                <a:spcPct val="70000"/>
              </a:lnSpc>
            </a:pPr>
            <a:r>
              <a:rPr lang="ru-RU" sz="2800" dirty="0"/>
              <a:t>Основами гражданского общества </a:t>
            </a:r>
            <a:r>
              <a:rPr lang="ru-RU" sz="2800" dirty="0">
                <a:solidFill>
                  <a:schemeClr val="accent4"/>
                </a:solidFill>
              </a:rPr>
              <a:t>в экономической сфере </a:t>
            </a:r>
            <a:r>
              <a:rPr lang="ru-RU" sz="2800" dirty="0"/>
              <a:t>являются: </a:t>
            </a:r>
            <a:endParaRPr lang="en-US" sz="2800" dirty="0"/>
          </a:p>
        </p:txBody>
      </p:sp>
      <p:sp>
        <p:nvSpPr>
          <p:cNvPr id="96260" name="Oval 4"/>
          <p:cNvSpPr>
            <a:spLocks noChangeArrowheads="1"/>
          </p:cNvSpPr>
          <p:nvPr/>
        </p:nvSpPr>
        <p:spPr bwMode="auto">
          <a:xfrm>
            <a:off x="3143240" y="2357430"/>
            <a:ext cx="3892550" cy="37052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71934" y="3214686"/>
            <a:ext cx="1982788" cy="1995488"/>
            <a:chOff x="2016" y="1920"/>
            <a:chExt cx="1680" cy="1680"/>
          </a:xfrm>
        </p:grpSpPr>
        <p:sp>
          <p:nvSpPr>
            <p:cNvPr id="96262" name="Oval 6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3" name="Freeform 7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6600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264" name="Text Box 8"/>
          <p:cNvSpPr txBox="1">
            <a:spLocks noChangeArrowheads="1"/>
          </p:cNvSpPr>
          <p:nvPr/>
        </p:nvSpPr>
        <p:spPr bwMode="gray">
          <a:xfrm>
            <a:off x="4071934" y="3929066"/>
            <a:ext cx="2146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Экономическая</a:t>
            </a:r>
          </a:p>
          <a:p>
            <a:pPr algn="ctr" eaLnBrk="0" hangingPunct="0"/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сфера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714876" y="1928802"/>
            <a:ext cx="661988" cy="615950"/>
            <a:chOff x="2640" y="1088"/>
            <a:chExt cx="432" cy="415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640" y="1088"/>
              <a:ext cx="432" cy="415"/>
              <a:chOff x="2016" y="1920"/>
              <a:chExt cx="1680" cy="1680"/>
            </a:xfrm>
          </p:grpSpPr>
          <p:sp>
            <p:nvSpPr>
              <p:cNvPr id="96267" name="Oval 1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2353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68" name="Freeform 1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269" name="Text Box 13"/>
            <p:cNvSpPr txBox="1">
              <a:spLocks noChangeArrowheads="1"/>
            </p:cNvSpPr>
            <p:nvPr/>
          </p:nvSpPr>
          <p:spPr bwMode="gray">
            <a:xfrm>
              <a:off x="2734" y="1152"/>
              <a:ext cx="262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1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3643306" y="4857760"/>
            <a:ext cx="307975" cy="261938"/>
            <a:chOff x="2236" y="3191"/>
            <a:chExt cx="201" cy="176"/>
          </a:xfrm>
        </p:grpSpPr>
        <p:sp>
          <p:nvSpPr>
            <p:cNvPr id="96271" name="Oval 15"/>
            <p:cNvSpPr>
              <a:spLocks noChangeArrowheads="1"/>
            </p:cNvSpPr>
            <p:nvPr/>
          </p:nvSpPr>
          <p:spPr bwMode="gray">
            <a:xfrm rot="18227093">
              <a:off x="2239" y="3282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2" name="Oval 16"/>
            <p:cNvSpPr>
              <a:spLocks noChangeArrowheads="1"/>
            </p:cNvSpPr>
            <p:nvPr/>
          </p:nvSpPr>
          <p:spPr bwMode="gray">
            <a:xfrm rot="18227093">
              <a:off x="2353" y="3188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2857488" y="4929198"/>
            <a:ext cx="660400" cy="641350"/>
            <a:chOff x="1824" y="3357"/>
            <a:chExt cx="432" cy="432"/>
          </a:xfrm>
        </p:grpSpPr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2016" y="1920"/>
              <a:chExt cx="1680" cy="1680"/>
            </a:xfrm>
          </p:grpSpPr>
          <p:sp>
            <p:nvSpPr>
              <p:cNvPr id="96275" name="Oval 19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76" name="Freeform 20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277" name="Text Box 21"/>
            <p:cNvSpPr txBox="1">
              <a:spLocks noChangeArrowheads="1"/>
            </p:cNvSpPr>
            <p:nvPr/>
          </p:nvSpPr>
          <p:spPr bwMode="gray">
            <a:xfrm>
              <a:off x="1904" y="3438"/>
              <a:ext cx="263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2</a:t>
              </a:r>
              <a:endPara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6357950" y="5357826"/>
            <a:ext cx="630238" cy="582612"/>
            <a:chOff x="3552" y="3339"/>
            <a:chExt cx="412" cy="392"/>
          </a:xfrm>
        </p:grpSpPr>
        <p:grpSp>
          <p:nvGrpSpPr>
            <p:cNvPr id="9" name="Group 28"/>
            <p:cNvGrpSpPr>
              <a:grpSpLocks/>
            </p:cNvGrpSpPr>
            <p:nvPr/>
          </p:nvGrpSpPr>
          <p:grpSpPr bwMode="auto">
            <a:xfrm>
              <a:off x="3552" y="3339"/>
              <a:ext cx="412" cy="392"/>
              <a:chOff x="2016" y="1920"/>
              <a:chExt cx="1680" cy="1680"/>
            </a:xfrm>
          </p:grpSpPr>
          <p:sp>
            <p:nvSpPr>
              <p:cNvPr id="96285" name="Oval 29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549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286" name="Freeform 30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bg2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287" name="Text Box 31"/>
            <p:cNvSpPr txBox="1">
              <a:spLocks noChangeArrowheads="1"/>
            </p:cNvSpPr>
            <p:nvPr/>
          </p:nvSpPr>
          <p:spPr bwMode="gray">
            <a:xfrm>
              <a:off x="3647" y="3360"/>
              <a:ext cx="263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3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96293" name="Oval 37"/>
          <p:cNvSpPr>
            <a:spLocks noChangeArrowheads="1"/>
          </p:cNvSpPr>
          <p:nvPr/>
        </p:nvSpPr>
        <p:spPr bwMode="gray">
          <a:xfrm rot="18227093">
            <a:off x="6243358" y="5164711"/>
            <a:ext cx="122238" cy="13335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6294" name="Oval 38"/>
          <p:cNvSpPr>
            <a:spLocks noChangeArrowheads="1"/>
          </p:cNvSpPr>
          <p:nvPr/>
        </p:nvSpPr>
        <p:spPr bwMode="gray">
          <a:xfrm rot="18227093">
            <a:off x="6028383" y="5022187"/>
            <a:ext cx="122238" cy="1317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Group 42"/>
          <p:cNvGrpSpPr>
            <a:grpSpLocks/>
          </p:cNvGrpSpPr>
          <p:nvPr/>
        </p:nvGrpSpPr>
        <p:grpSpPr bwMode="auto">
          <a:xfrm>
            <a:off x="5000628" y="2786058"/>
            <a:ext cx="133350" cy="385762"/>
            <a:chOff x="2832" y="1612"/>
            <a:chExt cx="87" cy="260"/>
          </a:xfrm>
        </p:grpSpPr>
        <p:sp>
          <p:nvSpPr>
            <p:cNvPr id="96299" name="Oval 43"/>
            <p:cNvSpPr>
              <a:spLocks noChangeArrowheads="1"/>
            </p:cNvSpPr>
            <p:nvPr/>
          </p:nvSpPr>
          <p:spPr bwMode="gray">
            <a:xfrm rot="18227093">
              <a:off x="2835" y="160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549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0" name="Oval 44"/>
            <p:cNvSpPr>
              <a:spLocks noChangeArrowheads="1"/>
            </p:cNvSpPr>
            <p:nvPr/>
          </p:nvSpPr>
          <p:spPr bwMode="gray">
            <a:xfrm rot="18227093">
              <a:off x="2835" y="1787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6304" name="Text Box 48"/>
          <p:cNvSpPr txBox="1">
            <a:spLocks noChangeArrowheads="1"/>
          </p:cNvSpPr>
          <p:nvPr/>
        </p:nvSpPr>
        <p:spPr bwMode="auto">
          <a:xfrm>
            <a:off x="3643306" y="1643050"/>
            <a:ext cx="331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/>
              <a:t>Многоукладная экономика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96306" name="Text Box 50"/>
          <p:cNvSpPr txBox="1">
            <a:spLocks noChangeArrowheads="1"/>
          </p:cNvSpPr>
          <p:nvPr/>
        </p:nvSpPr>
        <p:spPr bwMode="auto">
          <a:xfrm>
            <a:off x="357158" y="5072074"/>
            <a:ext cx="25622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/>
              <a:t>Разнообразные формы собственности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96307" name="Text Box 51"/>
          <p:cNvSpPr txBox="1">
            <a:spLocks noChangeArrowheads="1"/>
          </p:cNvSpPr>
          <p:nvPr/>
        </p:nvSpPr>
        <p:spPr bwMode="auto">
          <a:xfrm>
            <a:off x="6804025" y="5715016"/>
            <a:ext cx="23399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/>
              <a:t>Регулируемые рыночные отношения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96308" name="Rectangle 52"/>
          <p:cNvSpPr>
            <a:spLocks noChangeArrowheads="1"/>
          </p:cNvSpPr>
          <p:nvPr/>
        </p:nvSpPr>
        <p:spPr bwMode="auto">
          <a:xfrm>
            <a:off x="6227763" y="0"/>
            <a:ext cx="2592387" cy="333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6309" name="Rectangle 53"/>
          <p:cNvSpPr>
            <a:spLocks noChangeArrowheads="1"/>
          </p:cNvSpPr>
          <p:nvPr/>
        </p:nvSpPr>
        <p:spPr bwMode="auto">
          <a:xfrm>
            <a:off x="7667625" y="6524625"/>
            <a:ext cx="1225550" cy="333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Заголовок 3"/>
          <p:cNvSpPr txBox="1">
            <a:spLocks/>
          </p:cNvSpPr>
          <p:nvPr/>
        </p:nvSpPr>
        <p:spPr>
          <a:xfrm>
            <a:off x="214282" y="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6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60" grpId="0" animBg="1"/>
      <p:bldP spid="96264" grpId="0"/>
      <p:bldP spid="96293" grpId="0" animBg="1"/>
      <p:bldP spid="96294" grpId="0" animBg="1"/>
      <p:bldP spid="96304" grpId="0"/>
      <p:bldP spid="96306" grpId="0"/>
      <p:bldP spid="96307" grpId="0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85794"/>
            <a:ext cx="91440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sz="3600" dirty="0"/>
              <a:t>В </a:t>
            </a:r>
            <a:r>
              <a:rPr lang="ru-RU" sz="3600" dirty="0">
                <a:solidFill>
                  <a:schemeClr val="accent4"/>
                </a:solidFill>
              </a:rPr>
              <a:t>политической сфере </a:t>
            </a:r>
            <a:r>
              <a:rPr lang="ru-RU" sz="3600" dirty="0"/>
              <a:t>– децентрализация </a:t>
            </a:r>
            <a:r>
              <a:rPr lang="ru-RU" sz="3600" dirty="0" smtClean="0"/>
              <a:t>властных полномочий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93187" name="AutoShape 3"/>
          <p:cNvSpPr>
            <a:spLocks noChangeArrowheads="1"/>
          </p:cNvSpPr>
          <p:nvPr/>
        </p:nvSpPr>
        <p:spPr bwMode="ltGray">
          <a:xfrm>
            <a:off x="357158" y="1601787"/>
            <a:ext cx="5880100" cy="5256213"/>
          </a:xfrm>
          <a:prstGeom prst="rightArrow">
            <a:avLst>
              <a:gd name="adj1" fmla="val 79306"/>
              <a:gd name="adj2" fmla="val 27708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188" name="AutoShape 4"/>
          <p:cNvSpPr>
            <a:spLocks noChangeArrowheads="1"/>
          </p:cNvSpPr>
          <p:nvPr/>
        </p:nvSpPr>
        <p:spPr bwMode="gray">
          <a:xfrm>
            <a:off x="539750" y="3789363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9804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Разделение властей</a:t>
            </a:r>
            <a:r>
              <a:rPr lang="ru-RU" dirty="0">
                <a:solidFill>
                  <a:schemeClr val="accent4"/>
                </a:solidFill>
              </a:rPr>
              <a:t> 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3189" name="AutoShape 5"/>
          <p:cNvSpPr>
            <a:spLocks noChangeArrowheads="1"/>
          </p:cNvSpPr>
          <p:nvPr/>
        </p:nvSpPr>
        <p:spPr bwMode="gray">
          <a:xfrm>
            <a:off x="539750" y="4797425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6980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Политический плюрализм</a:t>
            </a:r>
            <a:r>
              <a:rPr lang="ru-RU"/>
              <a:t> </a:t>
            </a:r>
            <a:endParaRPr lang="en-US"/>
          </a:p>
        </p:txBody>
      </p:sp>
      <p:sp>
        <p:nvSpPr>
          <p:cNvPr id="93190" name="AutoShape 6"/>
          <p:cNvSpPr>
            <a:spLocks noChangeArrowheads="1"/>
          </p:cNvSpPr>
          <p:nvPr/>
        </p:nvSpPr>
        <p:spPr bwMode="gray">
          <a:xfrm>
            <a:off x="611188" y="1773238"/>
            <a:ext cx="403225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69804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rgbClr val="99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Доступ граждан к участию в </a:t>
            </a:r>
          </a:p>
          <a:p>
            <a:pPr algn="ctr" eaLnBrk="0" hangingPunct="0"/>
            <a:r>
              <a:rPr lang="ru-RU" b="1" dirty="0">
                <a:solidFill>
                  <a:srgbClr val="99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государственных и </a:t>
            </a:r>
          </a:p>
          <a:p>
            <a:pPr algn="ctr" eaLnBrk="0" hangingPunct="0"/>
            <a:r>
              <a:rPr lang="ru-RU" b="1" dirty="0">
                <a:solidFill>
                  <a:srgbClr val="99CC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общественных делах </a:t>
            </a:r>
            <a:endParaRPr lang="en-US" b="1" dirty="0">
              <a:solidFill>
                <a:srgbClr val="99CC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3191" name="AutoShape 7"/>
          <p:cNvSpPr>
            <a:spLocks noChangeArrowheads="1"/>
          </p:cNvSpPr>
          <p:nvPr/>
        </p:nvSpPr>
        <p:spPr bwMode="auto">
          <a:xfrm>
            <a:off x="6357950" y="3571876"/>
            <a:ext cx="2514600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Политическая сфера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3192" name="AutoShape 8"/>
          <p:cNvSpPr>
            <a:spLocks noChangeArrowheads="1"/>
          </p:cNvSpPr>
          <p:nvPr/>
        </p:nvSpPr>
        <p:spPr bwMode="gray">
          <a:xfrm>
            <a:off x="539750" y="27813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9804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Верховенство </a:t>
            </a:r>
            <a:r>
              <a:rPr lang="ru-RU" b="1" dirty="0" smtClean="0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права </a:t>
            </a:r>
            <a:r>
              <a:rPr lang="ru-RU" b="1" dirty="0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 algn="ctr" eaLnBrk="0" hangingPunct="0"/>
            <a:r>
              <a:rPr lang="ru-RU" b="1" dirty="0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равенство всех перед ним </a:t>
            </a:r>
            <a:endParaRPr lang="en-US" b="1" dirty="0">
              <a:solidFill>
                <a:srgbClr val="9933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6227763" y="0"/>
            <a:ext cx="2592387" cy="333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194" name="Rectangle 10"/>
          <p:cNvSpPr>
            <a:spLocks noChangeArrowheads="1"/>
          </p:cNvSpPr>
          <p:nvPr/>
        </p:nvSpPr>
        <p:spPr bwMode="auto">
          <a:xfrm>
            <a:off x="7667625" y="6524625"/>
            <a:ext cx="1225550" cy="333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214282" y="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6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 animBg="1"/>
      <p:bldP spid="93188" grpId="0" animBg="1"/>
      <p:bldP spid="93189" grpId="0" animBg="1"/>
      <p:bldP spid="93190" grpId="0" animBg="1"/>
      <p:bldP spid="93191" grpId="0"/>
      <p:bldP spid="93192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chemeClr val="accent4"/>
                </a:solidFill>
              </a:rPr>
              <a:t>В духовной сфере: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r>
              <a:rPr lang="ru-RU" dirty="0"/>
              <a:t>Отсутствие монополии одной идеологии и мировоззрения</a:t>
            </a:r>
          </a:p>
          <a:p>
            <a:r>
              <a:rPr lang="ru-RU" dirty="0"/>
              <a:t>Свобода совести</a:t>
            </a:r>
          </a:p>
          <a:p>
            <a:r>
              <a:rPr lang="ru-RU" dirty="0"/>
              <a:t>Цивилизованность</a:t>
            </a:r>
          </a:p>
          <a:p>
            <a:r>
              <a:rPr lang="ru-RU" dirty="0"/>
              <a:t>Высокая духовность и нравственность</a:t>
            </a:r>
          </a:p>
          <a:p>
            <a:pPr>
              <a:buFont typeface="Wingdings" pitchFamily="2" charset="2"/>
              <a:buNone/>
            </a:pPr>
            <a:endParaRPr lang="ru-RU" i="1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214282" y="21429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  <p:bldP spid="124931" grpId="0" uiExpand="1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  <a:ln>
            <a:noFill/>
          </a:ln>
        </p:spPr>
        <p:txBody>
          <a:bodyPr>
            <a:normAutofit fontScale="47500" lnSpcReduction="20000"/>
          </a:bodyPr>
          <a:lstStyle/>
          <a:p>
            <a:pPr marL="624078" indent="-514350">
              <a:buClrTx/>
              <a:buNone/>
            </a:pPr>
            <a:r>
              <a:rPr lang="ru-RU" dirty="0" smtClean="0"/>
              <a:t>	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Введение.</a:t>
            </a:r>
          </a:p>
          <a:p>
            <a:pPr marL="624078" indent="-514350">
              <a:buClrTx/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Правовое государство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Понятие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Главные элементы и особенности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Принципы правового государства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Понятие «права человека».</a:t>
            </a:r>
          </a:p>
          <a:p>
            <a:pPr marL="624078" indent="-514350">
              <a:buClrTx/>
              <a:buFont typeface="+mj-lt"/>
              <a:buAutoNum type="arabicPeriod" startAt="2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Гражданское общество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Понятие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Характеристики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Структура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Основы в различных сферах общества:</a:t>
            </a:r>
          </a:p>
          <a:p>
            <a:pPr marL="624078" indent="-514350">
              <a:buClrTx/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экономической;</a:t>
            </a:r>
          </a:p>
          <a:p>
            <a:pPr marL="624078" indent="-514350">
              <a:buClrTx/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политической;</a:t>
            </a:r>
          </a:p>
          <a:p>
            <a:pPr marL="624078" indent="-514350">
              <a:buClrTx/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духовной .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Условия становления гражданского общества в современной России</a:t>
            </a:r>
          </a:p>
          <a:p>
            <a:pPr marL="624078" indent="-514350">
              <a:buClrTx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Перспективы становления гражданского общества в современной России</a:t>
            </a:r>
          </a:p>
          <a:p>
            <a:pPr marL="624078" indent="-514350">
              <a:buClrTx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Заключение.</a:t>
            </a:r>
          </a:p>
          <a:p>
            <a:pPr marL="624078" indent="-514350">
              <a:buClrTx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Список использованной литературы.</a:t>
            </a:r>
          </a:p>
          <a:p>
            <a:pPr marL="624078" indent="-514350">
              <a:buClrTx/>
              <a:buFont typeface="+mj-lt"/>
              <a:buAutoNum type="arabicPeriod" startAt="4"/>
            </a:pPr>
            <a:endParaRPr lang="ru-RU" dirty="0" smtClean="0"/>
          </a:p>
          <a:p>
            <a:pPr marL="624078" indent="-514350">
              <a:buClrTx/>
              <a:buFont typeface="+mj-lt"/>
              <a:buAutoNum type="arabicPeriod" startAt="4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План: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9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4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4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9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4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14356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Таким образом, гражданское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общество невозможно без признания свободы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качестве абсолютной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ценности в жизни человека.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500314"/>
            <a:ext cx="2905124" cy="43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214282" y="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2643182"/>
            <a:ext cx="4572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smtClean="0"/>
              <a:t>Условия становления гражданского общества в современной России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000108"/>
            <a:ext cx="414340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Свободное общество может быть построено ТОЛЬКО в том случае, если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заинтересовано большинство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000108"/>
            <a:ext cx="4572000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Важнейшим условием существования свободного общества в России является не только раскрепощение частной инициативы, но 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развитая система социальной поддержки.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3714752"/>
            <a:ext cx="407193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Свободное общество может быть построено только в рамках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стабильной политической системы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которая исключает любой произвол и предполагает активную роль государства в создании экономического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порядка, имеющего целью благосостояние для всех.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786190"/>
            <a:ext cx="4572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В современной России не разрешено </a:t>
            </a:r>
            <a:r>
              <a:rPr lang="ru-RU" u="sng" dirty="0" smtClean="0"/>
              <a:t>одно из базовых противоречии</a:t>
            </a:r>
          </a:p>
          <a:p>
            <a:r>
              <a:rPr lang="ru-RU" u="sng" dirty="0" smtClean="0"/>
              <a:t>между российским социумом и государством.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57620" y="6488668"/>
            <a:ext cx="492922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Постепенное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развитие правового государства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V="1">
            <a:off x="2678893" y="2107397"/>
            <a:ext cx="714380" cy="35719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071934" y="2214554"/>
            <a:ext cx="500066" cy="42862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751125" y="3392487"/>
            <a:ext cx="357190" cy="28734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5143504" y="3500438"/>
            <a:ext cx="500066" cy="7143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2821769" y="4893479"/>
            <a:ext cx="3143272" cy="7143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3"/>
          <p:cNvSpPr txBox="1">
            <a:spLocks/>
          </p:cNvSpPr>
          <p:nvPr/>
        </p:nvSpPr>
        <p:spPr>
          <a:xfrm>
            <a:off x="214282" y="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1071546"/>
            <a:ext cx="142872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Проблемы: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214282" y="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85926"/>
            <a:ext cx="978697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♦ не обеспечивается равенство граждан и организаций перед законом</a:t>
            </a:r>
          </a:p>
          <a:p>
            <a:r>
              <a:rPr lang="ru-RU" dirty="0" smtClean="0"/>
              <a:t>и судом. </a:t>
            </a:r>
          </a:p>
          <a:p>
            <a:r>
              <a:rPr lang="ru-RU" dirty="0" smtClean="0"/>
              <a:t>♦ нарушаются избирательные права граждан</a:t>
            </a:r>
          </a:p>
          <a:p>
            <a:r>
              <a:rPr lang="ru-RU" dirty="0" smtClean="0"/>
              <a:t>♦ политические партии до сих пор не получили доступа к власти</a:t>
            </a:r>
          </a:p>
          <a:p>
            <a:r>
              <a:rPr lang="ru-RU" dirty="0" smtClean="0"/>
              <a:t>♦ оттесняются на обочину политической жизни или ставятся в зависимость</a:t>
            </a:r>
          </a:p>
          <a:p>
            <a:r>
              <a:rPr lang="ru-RU" dirty="0" smtClean="0"/>
              <a:t>от властных структур общественные организации и движения,</a:t>
            </a:r>
          </a:p>
          <a:p>
            <a:r>
              <a:rPr lang="ru-RU" dirty="0" smtClean="0"/>
              <a:t>выражающие оппозиционные настроения</a:t>
            </a:r>
          </a:p>
          <a:p>
            <a:r>
              <a:rPr lang="ru-RU" dirty="0" smtClean="0"/>
              <a:t>♦ ущемляется свобода слова и прессы </a:t>
            </a:r>
          </a:p>
          <a:p>
            <a:r>
              <a:rPr lang="ru-RU" dirty="0" smtClean="0"/>
              <a:t>♦ свобода предпринимательства только декларируется, а реально</a:t>
            </a:r>
          </a:p>
          <a:p>
            <a:r>
              <a:rPr lang="ru-RU" dirty="0" smtClean="0"/>
              <a:t>не осуществляется властью </a:t>
            </a:r>
          </a:p>
          <a:p>
            <a:r>
              <a:rPr lang="ru-RU" dirty="0" smtClean="0"/>
              <a:t>♦ сохраняются неравные условия доступа к образованию, здравоохранению</a:t>
            </a:r>
          </a:p>
          <a:p>
            <a:r>
              <a:rPr lang="ru-RU" dirty="0" smtClean="0"/>
              <a:t>и культуре, что ограничивает свободу развития личности;</a:t>
            </a:r>
          </a:p>
          <a:p>
            <a:r>
              <a:rPr lang="ru-RU" dirty="0" smtClean="0"/>
              <a:t>♦ не соблюдается автономия местного самоуправления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Воспрепятствовать возвращению России в авторитаризм как раз</a:t>
            </a:r>
          </a:p>
          <a:p>
            <a:pPr>
              <a:buNone/>
            </a:pPr>
            <a:r>
              <a:rPr lang="ru-RU" dirty="0" smtClean="0"/>
              <a:t>и призвано гражданское общество, построению которого могут способствовать</a:t>
            </a:r>
          </a:p>
          <a:p>
            <a:pPr>
              <a:buNone/>
            </a:pPr>
            <a:r>
              <a:rPr lang="ru-RU" dirty="0" smtClean="0"/>
              <a:t>следующие факторы: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признание гражданских, политических и социальных прав неотъемлемой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частью социума;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создание многочисленных организаций, ассоциаций и институтов,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поддержка их разнообразия;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деятельность средств массовой информации в условиях свободы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плюрализма;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финансовая поддержка политических партий, их независимость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государства;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создание упрощенной законодательной базы для учреждения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всевозможных фондов и других инструментов благотворительности,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развития малого бизнеса;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предоставление самоуправления основным общественным институтам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(церковь, университеты, сфера искусства и т. д.);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♦ реализация принципа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субсидиарности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 есть передачи права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принятия решения и делегирование ответственности на тот уровень,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котором эти решения будут выполняться.</a:t>
            </a: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9144000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Приходится признавать, что демократическая ориентация является только одной из возможных характеристик гражданского общества. Современные исследования концепции гражданского общества свидетельствуют о том, что оно может способствовать упрочению демократии лишь в том случае, если следует определенным правилам, важнейшим из которых является установление здоровых взаимных отношений между гражданским обществом и властью.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9144000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Гражданское общество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представлено понятие правового государства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обозначены его принципы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сформулировано определение гражданского общества 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выделены его основные черты.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42844" y="357166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Заключение.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928670"/>
            <a:ext cx="60722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Исаев </a:t>
            </a:r>
            <a:r>
              <a:rPr lang="ru-RU" b="1" dirty="0"/>
              <a:t>Б. А., Баранов Н. А.</a:t>
            </a:r>
          </a:p>
          <a:p>
            <a:r>
              <a:rPr lang="ru-RU" dirty="0" smtClean="0"/>
              <a:t>Политические </a:t>
            </a:r>
            <a:r>
              <a:rPr lang="ru-RU" dirty="0"/>
              <a:t>отношения и политический процесс в современной</a:t>
            </a:r>
          </a:p>
          <a:p>
            <a:r>
              <a:rPr lang="ru-RU" dirty="0"/>
              <a:t>России. Учебное пособие. — СПб.: Питер, 2009. — 395 с.: ил.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357430"/>
            <a:ext cx="6215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/>
              <a:t>Соловьев А.И.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Политология: Политическая теория, политические технологии:. Учебник для студентов вузов. – М.: Аспект Пресс, 2000. – 559 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71488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en-US" dirty="0" smtClean="0"/>
              <a:t>http://knowledge.allbest.ru/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785794"/>
            <a:ext cx="2190809" cy="298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50006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http://works.tarefer.ru/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00438"/>
            <a:ext cx="5929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err="1" smtClean="0"/>
              <a:t>Мухаев</a:t>
            </a:r>
            <a:r>
              <a:rPr lang="ru-RU" b="1" dirty="0" smtClean="0"/>
              <a:t>, Р. Т. </a:t>
            </a:r>
          </a:p>
          <a:p>
            <a:r>
              <a:rPr lang="ru-RU" dirty="0" smtClean="0"/>
              <a:t>Политология : учеб. для студентов вузов / Р. Т. </a:t>
            </a:r>
            <a:r>
              <a:rPr lang="ru-RU" dirty="0" err="1" smtClean="0"/>
              <a:t>Мухаев</a:t>
            </a:r>
            <a:r>
              <a:rPr lang="ru-RU" dirty="0" smtClean="0"/>
              <a:t>. – 3-е изд., </a:t>
            </a:r>
            <a:r>
              <a:rPr lang="ru-RU" dirty="0" err="1" smtClean="0"/>
              <a:t>пераб</a:t>
            </a:r>
            <a:r>
              <a:rPr lang="ru-RU" dirty="0" smtClean="0"/>
              <a:t>. и доп. – М.: ЮНИТИ-ДАНА, 2008. – 495 с.</a:t>
            </a:r>
            <a:endParaRPr lang="ru-RU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0" y="142852"/>
            <a:ext cx="8943916" cy="584775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Список использованной литературы</a:t>
            </a:r>
            <a:endParaRPr kumimoji="0" lang="ru-RU" sz="32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762370"/>
            <a:ext cx="2216471" cy="309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71472" y="52863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http://dic.academic.ru/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56435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http://slovari.yandex.ru/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6488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http://ru.wikipedia.org/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5857892"/>
            <a:ext cx="2972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http://www.ruclass.ru/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621508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http://www.bibliotekar.ru</a:t>
            </a:r>
            <a:r>
              <a:rPr lang="ru-RU" dirty="0" smtClean="0"/>
              <a:t>/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18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Цель презентации: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дать понятие правового государства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обозначить его принципы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сформулировать определение гражданского общества 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выделить его основные черты.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7496"/>
            <a:ext cx="4286248" cy="368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214282" y="214290"/>
            <a:ext cx="8729634" cy="830997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Введение.</a:t>
            </a:r>
            <a:endParaRPr kumimoji="0" lang="ru-RU" sz="48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714488"/>
            <a:ext cx="3357554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государства, власть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которого основана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праве, им ограничивается и через него реализуется.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064" y="357166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1500174"/>
            <a:ext cx="5214942" cy="44165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Организация политической власти, создающая условия для наиболее полного обеспечения прав и свобод человека и гражданина, а также для наиболее последовательного связывания с помощью права государственной власти в целях недопущения злоупотреблений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>
            <a:endCxn id="4" idx="0"/>
          </p:cNvCxnSpPr>
          <p:nvPr/>
        </p:nvCxnSpPr>
        <p:spPr>
          <a:xfrm rot="10800000" flipV="1">
            <a:off x="1821622" y="1285860"/>
            <a:ext cx="892991" cy="42862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>
            <a:off x="5715008" y="1285860"/>
            <a:ext cx="678645" cy="21431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28670"/>
            <a:ext cx="87154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Сущность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правового государства заключается в ограничении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правом государства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Право здесь выступает как антипод произвола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барьер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его пути.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8239"/>
          <a:stretch>
            <a:fillRect/>
          </a:stretch>
        </p:blipFill>
        <p:spPr bwMode="auto">
          <a:xfrm>
            <a:off x="4091339" y="3143248"/>
            <a:ext cx="505266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857224" y="1000108"/>
          <a:ext cx="807249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4290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00166" y="1142984"/>
          <a:ext cx="6858048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2643174" y="1142984"/>
            <a:ext cx="285752" cy="14287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5286380" y="1142984"/>
            <a:ext cx="285752" cy="14287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3" grpId="0">
        <p:bldAsOne/>
      </p:bldGraphic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7154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являются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источником постоянного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воспроизводства его инициативы,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предприимчивости, инструментом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саморазвития гражданского общества.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b="7051"/>
          <a:stretch>
            <a:fillRect/>
          </a:stretch>
        </p:blipFill>
        <p:spPr bwMode="auto">
          <a:xfrm>
            <a:off x="5929322" y="3857628"/>
            <a:ext cx="2852728" cy="280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52"/>
            <a:ext cx="9082936" cy="923330"/>
          </a:xfrm>
          <a:prstGeom prst="rect">
            <a:avLst/>
          </a:prstGeom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Правовое государство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285860"/>
            <a:ext cx="85651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Принципы правового государства: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928802"/>
            <a:ext cx="8860246" cy="3046988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Верховенство права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Реальный конституционализм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Правовая организация государственной власти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Невмешательство государства в дела гражданского общества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Разделение властей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Взаимная ответственность государства и личности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Равенство всех перед законом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Независимость, автономность и возвышение суда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670</TotalTime>
  <Words>789</Words>
  <Application>Microsoft Office PowerPoint</Application>
  <PresentationFormat>Экран (4:3)</PresentationFormat>
  <Paragraphs>182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Правовое государство и гражданское общество.</vt:lpstr>
      <vt:lpstr>План: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Гражданское общество</vt:lpstr>
      <vt:lpstr>Слайд 14</vt:lpstr>
      <vt:lpstr>Гражданское общество</vt:lpstr>
      <vt:lpstr>Гражданское общество</vt:lpstr>
      <vt:lpstr>Основами гражданского общества в экономической сфере являются: </vt:lpstr>
      <vt:lpstr>В политической сфере – децентрализация властных полномочий </vt:lpstr>
      <vt:lpstr>В духовной сфере:</vt:lpstr>
      <vt:lpstr>Слайд 20</vt:lpstr>
      <vt:lpstr>Слайд 21</vt:lpstr>
      <vt:lpstr>Слайд 22</vt:lpstr>
      <vt:lpstr>Гражданское общество</vt:lpstr>
      <vt:lpstr>Гражданское общество</vt:lpstr>
      <vt:lpstr>Слайд 25</vt:lpstr>
      <vt:lpstr>Слайд 26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66</cp:revision>
  <dcterms:created xsi:type="dcterms:W3CDTF">2012-12-11T04:40:11Z</dcterms:created>
  <dcterms:modified xsi:type="dcterms:W3CDTF">2013-11-06T15:20:07Z</dcterms:modified>
</cp:coreProperties>
</file>