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2" r:id="rId3"/>
    <p:sldId id="279" r:id="rId4"/>
    <p:sldId id="284" r:id="rId5"/>
    <p:sldId id="275" r:id="rId6"/>
    <p:sldId id="273" r:id="rId7"/>
    <p:sldId id="280" r:id="rId8"/>
    <p:sldId id="281" r:id="rId9"/>
    <p:sldId id="283" r:id="rId10"/>
    <p:sldId id="282" r:id="rId11"/>
    <p:sldId id="285" r:id="rId12"/>
    <p:sldId id="274" r:id="rId13"/>
    <p:sldId id="276" r:id="rId14"/>
    <p:sldId id="278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49" autoAdjust="0"/>
    <p:restoredTop sz="94494" autoAdjust="0"/>
  </p:normalViewPr>
  <p:slideViewPr>
    <p:cSldViewPr>
      <p:cViewPr>
        <p:scale>
          <a:sx n="77" d="100"/>
          <a:sy n="77" d="100"/>
        </p:scale>
        <p:origin x="-282" y="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533714-0E48-4A58-8C0B-1784DBBFD759}" type="datetimeFigureOut">
              <a:rPr lang="ru-RU" smtClean="0"/>
              <a:t>23.04.2012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503B5-E659-40E6-BF14-9F35C95C21B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533714-0E48-4A58-8C0B-1784DBBFD759}" type="datetimeFigureOut">
              <a:rPr lang="ru-RU" smtClean="0"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503B5-E659-40E6-BF14-9F35C95C21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533714-0E48-4A58-8C0B-1784DBBFD759}" type="datetimeFigureOut">
              <a:rPr lang="ru-RU" smtClean="0"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503B5-E659-40E6-BF14-9F35C95C21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533714-0E48-4A58-8C0B-1784DBBFD759}" type="datetimeFigureOut">
              <a:rPr lang="ru-RU" smtClean="0"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503B5-E659-40E6-BF14-9F35C95C21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533714-0E48-4A58-8C0B-1784DBBFD759}" type="datetimeFigureOut">
              <a:rPr lang="ru-RU" smtClean="0"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503B5-E659-40E6-BF14-9F35C95C21B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533714-0E48-4A58-8C0B-1784DBBFD759}" type="datetimeFigureOut">
              <a:rPr lang="ru-RU" smtClean="0"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503B5-E659-40E6-BF14-9F35C95C21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533714-0E48-4A58-8C0B-1784DBBFD759}" type="datetimeFigureOut">
              <a:rPr lang="ru-RU" smtClean="0"/>
              <a:t>23.04.2012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503B5-E659-40E6-BF14-9F35C95C21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533714-0E48-4A58-8C0B-1784DBBFD759}" type="datetimeFigureOut">
              <a:rPr lang="ru-RU" smtClean="0"/>
              <a:t>23.04.2012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503B5-E659-40E6-BF14-9F35C95C21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533714-0E48-4A58-8C0B-1784DBBFD759}" type="datetimeFigureOut">
              <a:rPr lang="ru-RU" smtClean="0"/>
              <a:t>23.04.2012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503B5-E659-40E6-BF14-9F35C95C21B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533714-0E48-4A58-8C0B-1784DBBFD759}" type="datetimeFigureOut">
              <a:rPr lang="ru-RU" smtClean="0"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503B5-E659-40E6-BF14-9F35C95C21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533714-0E48-4A58-8C0B-1784DBBFD759}" type="datetimeFigureOut">
              <a:rPr lang="ru-RU" smtClean="0"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503B5-E659-40E6-BF14-9F35C95C21B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F533714-0E48-4A58-8C0B-1784DBBFD759}" type="datetimeFigureOut">
              <a:rPr lang="ru-RU" smtClean="0"/>
              <a:t>23.04.2012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94503B5-E659-40E6-BF14-9F35C95C21B6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692696"/>
            <a:ext cx="7406640" cy="1472184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Культура Византийской цивилизации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Мышанька\Desktop\к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925" y="2132856"/>
            <a:ext cx="6840760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4128" y="5475968"/>
            <a:ext cx="3096344" cy="136815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Выполнила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студентка гр. ФБ-ЭФ102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Смирнова М.А.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12767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1228" y="10324"/>
            <a:ext cx="3960440" cy="36004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ВОСКРЕСЕНИЕ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СОШЕСТВИЕ ВО АД</a:t>
            </a:r>
          </a:p>
        </p:txBody>
      </p:sp>
      <p:pic>
        <p:nvPicPr>
          <p:cNvPr id="13315" name="Picture 3" descr="C:\Users\Мышанька\Desktop\н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33871"/>
            <a:ext cx="4305612" cy="566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0935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Византийская икона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9352" y="1155636"/>
            <a:ext cx="7710567" cy="1152128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Евангелист Лука  Святой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Георгий</a:t>
            </a:r>
          </a:p>
        </p:txBody>
      </p:sp>
      <p:pic>
        <p:nvPicPr>
          <p:cNvPr id="16387" name="Picture 3" descr="C:\Users\Мышанька\Desktop\икона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3744416" cy="47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Мышанька\Desktop\св геоорги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70544"/>
            <a:ext cx="3528392" cy="472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87951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Афонский монастырь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Мышанька\Desktop\фото для през\афонский монастыр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7524328" cy="502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81519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Мозаика </a:t>
            </a:r>
            <a:r>
              <a:rPr lang="ru-RU" dirty="0"/>
              <a:t>Богоматери в апсиде Софийского собора</a:t>
            </a:r>
          </a:p>
        </p:txBody>
      </p:sp>
      <p:pic>
        <p:nvPicPr>
          <p:cNvPr id="8194" name="Picture 2" descr="C:\Users\Мышанька\Desktop\фото для през\мозаика Богоматери в апсиде Софийского собор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609368"/>
            <a:ext cx="2857500" cy="483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56754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Северная </a:t>
            </a:r>
            <a:r>
              <a:rPr lang="ru-RU" dirty="0">
                <a:effectLst/>
              </a:rPr>
              <a:t>церковь монастыря </a:t>
            </a:r>
            <a:r>
              <a:rPr lang="ru-RU" dirty="0" smtClean="0">
                <a:effectLst/>
              </a:rPr>
              <a:t>Липса</a:t>
            </a:r>
            <a:endParaRPr lang="ru-RU" dirty="0"/>
          </a:p>
        </p:txBody>
      </p:sp>
      <p:pic>
        <p:nvPicPr>
          <p:cNvPr id="9218" name="Picture 2" descr="C:\Users\Мышанька\Desktop\липс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98477"/>
            <a:ext cx="7488832" cy="514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18761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рам Св. </a:t>
            </a: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>Дмитрия </a:t>
            </a:r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Солунского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Мышанька\Desktop\церковь Апостолов в Солу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85733"/>
            <a:ext cx="7416824" cy="501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19785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Границы Византийской империи сер.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IX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– кон.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вв.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3074" name="Picture 2" descr="C:\Users\Мышанька\Desktop\кар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620" y="1628800"/>
            <a:ext cx="7487860" cy="490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78687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Миниатюра</a:t>
            </a:r>
            <a:endParaRPr lang="ru-RU" dirty="0"/>
          </a:p>
        </p:txBody>
      </p:sp>
      <p:pic>
        <p:nvPicPr>
          <p:cNvPr id="18434" name="Picture 2" descr="C:\Users\Мышанька\Desktop\ика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56792"/>
            <a:ext cx="58326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37922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Богоматерь Киккотисса в окружении пророков и святых</a:t>
            </a:r>
          </a:p>
        </p:txBody>
      </p:sp>
      <p:pic>
        <p:nvPicPr>
          <p:cNvPr id="17410" name="Picture 2" descr="C:\Users\Мышанька\Desktop\ико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00808"/>
            <a:ext cx="475252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22967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effectLst/>
              </a:rPr>
              <a:t>Храм Св</a:t>
            </a:r>
            <a:r>
              <a:rPr lang="ru-RU" dirty="0">
                <a:effectLst/>
              </a:rPr>
              <a:t>. Софии</a:t>
            </a:r>
            <a:endParaRPr lang="ru-RU" dirty="0"/>
          </a:p>
        </p:txBody>
      </p:sp>
      <p:pic>
        <p:nvPicPr>
          <p:cNvPr id="7171" name="Picture 3" descr="C:\Users\Мышанька\Desktop\соф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12776"/>
            <a:ext cx="6625163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1597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Церковь Св</a:t>
            </a:r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. Виталия в  Равенне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Мышанька\Desktop\св витал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81376"/>
            <a:ext cx="756084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948307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Мозаика. </a:t>
            </a:r>
            <a:r>
              <a:rPr lang="ru-RU" dirty="0" smtClean="0">
                <a:effectLst/>
              </a:rPr>
              <a:t>Император Юстиниан </a:t>
            </a:r>
            <a:r>
              <a:rPr lang="ru-RU" dirty="0">
                <a:effectLst/>
              </a:rPr>
              <a:t>и </a:t>
            </a:r>
            <a:r>
              <a:rPr lang="ru-RU" dirty="0" smtClean="0">
                <a:effectLst/>
              </a:rPr>
              <a:t>императрица Феодора </a:t>
            </a:r>
            <a:endParaRPr lang="ru-RU" dirty="0"/>
          </a:p>
        </p:txBody>
      </p:sp>
      <p:pic>
        <p:nvPicPr>
          <p:cNvPr id="11266" name="Picture 2" descr="C:\Users\Мышанька\Desktop\мозайка ю и 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404" y="1644230"/>
            <a:ext cx="4118322" cy="494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2894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Фрагменты </a:t>
            </a:r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мозаик </a:t>
            </a:r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в куполе церкви Успения в Никее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Мышанька\Desktop\голова ангел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12776"/>
            <a:ext cx="3528392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Мышанька\Desktop\ник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12776"/>
            <a:ext cx="3456853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3659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9696"/>
            <a:ext cx="7498080" cy="1545961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Переход через Чермное море. Миниатюра из Парижской Псалтири</a:t>
            </a:r>
          </a:p>
        </p:txBody>
      </p:sp>
      <p:pic>
        <p:nvPicPr>
          <p:cNvPr id="19458" name="Picture 2" descr="C:\Users\Мышанька\Desktop\пса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060848"/>
            <a:ext cx="5760640" cy="473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3126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370</TotalTime>
  <Words>91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Культура Византийской цивилизации</vt:lpstr>
      <vt:lpstr>Границы Византийской империи сер. IX – кон.XI вв. </vt:lpstr>
      <vt:lpstr>Миниатюра</vt:lpstr>
      <vt:lpstr>Богоматерь Киккотисса в окружении пророков и святых</vt:lpstr>
      <vt:lpstr>Храм Св. Софии</vt:lpstr>
      <vt:lpstr>Церковь Св. Виталия в  Равенне </vt:lpstr>
      <vt:lpstr>Мозаика. Император Юстиниан и императрица Феодора </vt:lpstr>
      <vt:lpstr>Фрагменты мозаик в куполе церкви Успения в Никее</vt:lpstr>
      <vt:lpstr>Переход через Чермное море. Миниатюра из Парижской Псалтири</vt:lpstr>
      <vt:lpstr>ВОСКРЕСЕНИЕ СОШЕСТВИЕ ВО АД</vt:lpstr>
      <vt:lpstr>Византийская икона </vt:lpstr>
      <vt:lpstr>Афонский монастырь</vt:lpstr>
      <vt:lpstr>Мозаика Богоматери в апсиде Софийского собора</vt:lpstr>
      <vt:lpstr>Северная церковь монастыря Липса</vt:lpstr>
      <vt:lpstr>Храм Св. Дмитрия Солунского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Мышанька</dc:creator>
  <cp:lastModifiedBy>Мышанька</cp:lastModifiedBy>
  <cp:revision>16</cp:revision>
  <dcterms:created xsi:type="dcterms:W3CDTF">2012-04-19T11:13:42Z</dcterms:created>
  <dcterms:modified xsi:type="dcterms:W3CDTF">2012-04-22T23:43:59Z</dcterms:modified>
</cp:coreProperties>
</file>