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324B149-1763-4C5A-A7F9-181DB6AC7C5C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9CCA19E-3702-4C10-A615-B678B3CC71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941168"/>
            <a:ext cx="8305800" cy="1143000"/>
          </a:xfrm>
        </p:spPr>
        <p:txBody>
          <a:bodyPr/>
          <a:lstStyle/>
          <a:p>
            <a:r>
              <a:rPr lang="ru-RU" smtClean="0"/>
              <a:t>Выполнила </a:t>
            </a:r>
            <a:r>
              <a:rPr lang="ru-RU" smtClean="0"/>
              <a:t>студентка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Курс </a:t>
            </a:r>
            <a:r>
              <a:rPr lang="ru-RU" dirty="0" smtClean="0"/>
              <a:t>2 заочное отделение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8305800" cy="1981200"/>
          </a:xfrm>
        </p:spPr>
        <p:txBody>
          <a:bodyPr/>
          <a:lstStyle/>
          <a:p>
            <a:r>
              <a:rPr lang="ru-RU" dirty="0" smtClean="0"/>
              <a:t>Становление и развитие философской антропологии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60 -70-е годы XX в. философская антропология являла собою идейное движение, в рамках которого предпринимались попытки теоретического осмысления и истолкования современного положения человека и нового взгляда на его природу. В это время она получила дополнительный импульс в связи с беспрецедентным ростом научно-технического прогресса и возросшей ответственностью человека за результаты своей научной и практической деятельности. Таким образом, она стала теперь составной частью более общего комплекса знаний о человеке –общей антропологии, которая представлена многообразными учениями, концепциями, направлениями, среди которых помимо философского можно выделить также биологическое, теологическое (религиозное), социологическое, психологическое, культурное (этнографическое), </a:t>
            </a:r>
            <a:r>
              <a:rPr lang="ru-RU" dirty="0" err="1" smtClean="0"/>
              <a:t>структуралистическое</a:t>
            </a:r>
            <a:r>
              <a:rPr lang="ru-RU" dirty="0" smtClean="0"/>
              <a:t>, педагогическое и другие направления.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Философия: Учебник / Под ред. А.Н. Чумакова. – М.: Вузовский учебник: НИЦ ИНФРА-М, 2014. – 432 с.</a:t>
            </a:r>
          </a:p>
          <a:p>
            <a:r>
              <a:rPr lang="ru-RU" dirty="0" smtClean="0"/>
              <a:t>2. </a:t>
            </a:r>
            <a:r>
              <a:rPr lang="ru-RU" dirty="0" err="1" smtClean="0"/>
              <a:t>Липский</a:t>
            </a:r>
            <a:r>
              <a:rPr lang="ru-RU" dirty="0" smtClean="0"/>
              <a:t> Б.И., Б.В. Марков Философия: учебник. – М.: </a:t>
            </a:r>
            <a:r>
              <a:rPr lang="ru-RU" dirty="0" err="1" smtClean="0"/>
              <a:t>Юрайт</a:t>
            </a:r>
            <a:r>
              <a:rPr lang="ru-RU" dirty="0" smtClean="0"/>
              <a:t>, 2013. – 313 с.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Происхождение термина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Становление философской антропологии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Интеграция знаний о человеке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Сущность философской антропологии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72000"/>
          </a:xfrm>
        </p:spPr>
        <p:txBody>
          <a:bodyPr/>
          <a:lstStyle/>
          <a:p>
            <a:r>
              <a:rPr lang="ru-RU" b="1" dirty="0" smtClean="0"/>
              <a:t>Философская антропология в широком смысле</a:t>
            </a:r>
            <a:r>
              <a:rPr lang="ru-RU" dirty="0" smtClean="0"/>
              <a:t> — философское учение о природе (сущности) человека, который служит исходной точкой и центральным предметом рассмотрения.</a:t>
            </a:r>
          </a:p>
          <a:p>
            <a:r>
              <a:rPr lang="ru-RU" b="1" dirty="0" smtClean="0"/>
              <a:t>Философская антропология в узком смысле</a:t>
            </a:r>
            <a:r>
              <a:rPr lang="ru-RU" dirty="0" smtClean="0"/>
              <a:t> — течение </a:t>
            </a:r>
            <a:r>
              <a:rPr lang="ru-RU" dirty="0" err="1" smtClean="0"/>
              <a:t>западно-европейской</a:t>
            </a:r>
            <a:r>
              <a:rPr lang="ru-RU" dirty="0" smtClean="0"/>
              <a:t>, преимущественно немецкой философии 1-й половины XX 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Происхождение термина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Принято считать, что философская антропология сформировалась в 20-х годах XX в. во многом благодаря трудам М. Шелера, А. </a:t>
            </a:r>
            <a:r>
              <a:rPr lang="ru-RU" dirty="0" err="1" smtClean="0"/>
              <a:t>Гелена</a:t>
            </a:r>
            <a:r>
              <a:rPr lang="ru-RU" dirty="0" smtClean="0"/>
              <a:t>, Х. Плеснера, среди которых наибольшую известность получили работы М. Шелера «Положение человека в космосе», Х. Плеснера «Ступени органического и человек» и </a:t>
            </a:r>
            <a:r>
              <a:rPr lang="ru-RU" dirty="0" err="1" smtClean="0"/>
              <a:t>др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Становление философской антропологии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Max_Scheler0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548680"/>
            <a:ext cx="4059238" cy="453650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620688"/>
            <a:ext cx="4059936" cy="547531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упомянутом труде М. Шелера было заявлено о необходимости создания основополагающей науки о человеке и изложена программа его философского познания, где целостное философское постижение человека должно соединиться с конкретно-научными результатами, полученными в отношении различных сфер человеческого бытия.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5373216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Макс Шелер (1874-1928 гг.)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 необходимости интеграции знаний о человеке говорилось и задолго до Шелера, когда к середине XIX столетия стало очевидно, что человек слишком сложное образование, он уникален и не имеет себе аналога как предмет, чтобы методами только философии или какой-то одной конкретной науки познать его. То есть он во всей своей совокупности, как целое, не может быть предметом точного знания. К тому же отдельные естественные науки, каждая в своей области, со временем накопили значительный материал, потребовавший обобщений с каких-то более общих позиций.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Интеграция знаний о человеке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marks_3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692696"/>
            <a:ext cx="3535040" cy="448243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692696"/>
            <a:ext cx="4536504" cy="532859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К. Маркс, материалистически истолковавший не только появление человека, но и исторический процесс, пришел к выводу, что только одной философии или естествознания недостаточно для создания целостного, комплексного представления о человеке. Будучи сторонником научно-технического прогресса и веря в безграничные возможности науки, статус которой он стремился придать даже своей философии, К. Маркс говорил о перспективе создания единой науки о человеке.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5445224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Карл Генрих Маркс (1818-1883 гг.)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Сторонники этого подхода исходят из того, что человек – существо многомерное и постоянно меняющееся. И хотя некоторые его важнейшие характеристики остаются неизменными на протяжении тысячелетий, они не раскрывают всей сущности человека, скрытой в загадочном единстве его физического и духовного начал, природа которых даже в отдельности, когда каждое из этих начал рассматривается само по себе, не может считаться доподлинно установленной.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Сущность философской антропологии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3600400" cy="475252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620688"/>
            <a:ext cx="4352160" cy="568863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«Антропология, или точнее -антропологическое сознание, предшествует не только онтологии и космологии, но и гносеологии, и самой философии познания, предшествует всякой философии, всякому познанию. Само сознание человека как центра мира, в себе таящего разгадку мира и возвышающегося над всеми вещами мира, есть предпосылка всякой философии, без которой нельзя дерзать, философствовать», -подчеркивал Н. Бердяев.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5517232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Николай Александрович Бердяев (1874-1948 гг.)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81</TotalTime>
  <Words>183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Становление и развитие философской антропологии</vt:lpstr>
      <vt:lpstr>План</vt:lpstr>
      <vt:lpstr>Происхождение термина </vt:lpstr>
      <vt:lpstr>Становление философской антропологии </vt:lpstr>
      <vt:lpstr>Слайд 5</vt:lpstr>
      <vt:lpstr>Интеграция знаний о человеке</vt:lpstr>
      <vt:lpstr>Слайд 7</vt:lpstr>
      <vt:lpstr>Сущность философской антропологии</vt:lpstr>
      <vt:lpstr>Слайд 9</vt:lpstr>
      <vt:lpstr>Слайд 10</vt:lpstr>
      <vt:lpstr>Список литературы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Становление и развитие философской антропологии</dc:title>
  <dc:creator>User</dc:creator>
  <cp:lastModifiedBy>User</cp:lastModifiedBy>
  <cp:revision>10</cp:revision>
  <dcterms:created xsi:type="dcterms:W3CDTF">2016-09-15T19:34:12Z</dcterms:created>
  <dcterms:modified xsi:type="dcterms:W3CDTF">2017-02-03T16:00:58Z</dcterms:modified>
</cp:coreProperties>
</file>