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83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878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735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15622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77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414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964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273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257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984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71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276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90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480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434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30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713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6D3B2-8D4F-4C3F-98DC-2AB905EFAB83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5BA8C-B15E-4820-9FF4-5654A2685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0655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  <p:sldLayoutId id="2147483828" r:id="rId16"/>
    <p:sldLayoutId id="214748382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как функция менеджмента. Понятия и этапы контроля.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25009" y="5300869"/>
            <a:ext cx="6586330" cy="950843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Выполнили: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Лободина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Виктория</a:t>
            </a:r>
          </a:p>
          <a:p>
            <a:pPr algn="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Мамаева Анжелика</a:t>
            </a:r>
          </a:p>
          <a:p>
            <a:pPr algn="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Солнцева Ирина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4993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536" y="263703"/>
            <a:ext cx="111450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Третья группа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срокам проведения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включает следующие виды контроля: систематический, периодический, разовый.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677193"/>
            <a:ext cx="38033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Систематический контроль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организуется в отношении наиболее важных, ответственных объектов производственно-хозяйственной деятельности предприятия. Он проводится в заранее установленном режиме.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66659" y="4714898"/>
            <a:ext cx="53273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обычной, повседневной производственно-хозяйственной деятельности используются преимущественно 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периодические формы контроля: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проверка хода выпуска продукции, наличие материалов на складе, выход рабочих на работу. 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916100" y="1677193"/>
            <a:ext cx="405516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Особое место в управлении принадлежит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разовому контролю.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Он, как правило, проводится специализированными функциональными органами и направлен на всестороннюю проверку какого-либо отдельного аспекта или всей производственно-хозяйственной деятельности.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6050" y="1499757"/>
            <a:ext cx="4210050" cy="269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625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070" y="231410"/>
            <a:ext cx="111715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четвертой группе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форме осуществления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специалисты в области управления выделяют три вида контроля: финансовый, административный и технический контроль.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3096" y="1431739"/>
            <a:ext cx="50225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Финансовый контроль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проводится путем получения от каждого хозяйственного подразделения финансовой отчетности по важнейшим экономическим показателям.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58817" y="275868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Административный контроль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осуществляется за соответствием хозяйственных результатов показателям, запланированным в текущем бюджете: производится сравнение объема фактических и планируемых продаж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68278" y="442010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Технический контроль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используется для проверки производственных параметров. Он необходим для своевременного устранения технических неполадок, проверки состояния оборудования.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49" y="4331905"/>
            <a:ext cx="6022729" cy="190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73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0104" y="322878"/>
            <a:ext cx="701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 контроля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состоит из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четырех взаимосвязанных этапов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5617" y="2182073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установление целей контроля – выработка стандартов и критериев;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проведение наблюдений и измерение фактических результатов работы;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сравнение фактических результатов с запланированными;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управленческие мероприятия для исправления любых значительных отклонений от плановых стандартов.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обстоятельства контроль в менеджмен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3295" y="1267672"/>
            <a:ext cx="3737526" cy="455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76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0" y="2960568"/>
            <a:ext cx="6096000" cy="28315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Стандарты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конкретные цели, прогресс в отношении которых поддается изменению. Стандарт – параметр (требование), которому должно соответствовать, удовлетворять что-нибудь по своим признакам, свойствам, качествам. Стандарты контроля могут специально разрабатываться, но часто для осуществления контроля берутся плановые или технологические показатели.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4557" y="367559"/>
            <a:ext cx="48237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конкретных целей контроля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этап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– это установление требований, стандартов, степень приближения к которым поддается измерению. Первый этап процедуры контроля демонстрирует, насколько близко слиты функции контроля и планирования.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139" y="2922104"/>
            <a:ext cx="4320209" cy="324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38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278" y="1514783"/>
            <a:ext cx="54996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наблюдений и измерений – второй этап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процесса контроля.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определить, насколько эффективно выполняется работа в реальности, менеджер должен обладать полной информацией о рабочем процессе. Поэтому на втором этапе процесса контроля обязательно проведение наблюдений и измерение фактических показателей. Для измерения фактических показателей эффективности работы менеджеры обычно используют следующие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источники информации:</a:t>
            </a:r>
            <a:r>
              <a:rPr lang="ru-RU" sz="200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личные наблюдения, отчеты (устные, статистические, письменные).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911" y="100195"/>
            <a:ext cx="2975071" cy="34613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765" y="3776041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396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540" y="1771255"/>
            <a:ext cx="479728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Сопоставление достигнутых результатов с установленными стандартами – третий этап процесса контроля.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третьем этапе процесса контроля менеджер должен выявить, насколько достигнутые результаты соответствуют его ожиданиям. При этом важно понимать, насколько допустимы или относительно безопасны обнаруженные отклонения от стандартов.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856" y="910673"/>
            <a:ext cx="50101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0728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0329" y="362635"/>
            <a:ext cx="10747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Проверяя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полезность информации,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следует учитывать несколько моментов.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0329" y="1312616"/>
            <a:ext cx="842838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Во-первых,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информация должна содержать данные о фактическом состоянии дел по всем управленческим параметрам, нормативы, и разность между двумя этими величинами, по которой, собственно, и судят о контролируемом процессе.</a:t>
            </a:r>
          </a:p>
          <a:p>
            <a:pPr indent="180340">
              <a:spcAft>
                <a:spcPts val="0"/>
              </a:spcAft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Во-вторых,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различные уровни управления должны получать сопоставимую информацию, но неодинаковую по степени подробности: чем ниже управленческое звено, тем более подробной должна быть информация.</a:t>
            </a:r>
          </a:p>
          <a:p>
            <a:pPr indent="180340">
              <a:spcAft>
                <a:spcPts val="0"/>
              </a:spcAft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В-третьих,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необходима валидная, т.е. достоверная информация. Лицо, принимающее решение, должно быть уверено в том, что сведения, на основе которых будет принято решение, не искажены.</a:t>
            </a:r>
          </a:p>
          <a:p>
            <a:pPr indent="180340">
              <a:spcAft>
                <a:spcPts val="0"/>
              </a:spcAft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В-четвертых,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должны быть определены и строго выдержаны интервалы времени, в течение которых поступают сведения.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2986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95636" y="275847"/>
            <a:ext cx="37948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Измерение результатов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48" y="2033323"/>
            <a:ext cx="524786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Измерение результатов, позволяющих установить, насколько удалось соблюсти установленные стандарты, – это самый трудный и самый дорогостоящий элемент контроля. Для того чтобы быть эффективной, система измерения должна соответствовать тому виду деятельности, который подвергается контролю. Вначале необходимо выбрать единицу измерения, причем такую, которую можно преобразить в те единицы, в которых выражен стандарт.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1944" y="2033323"/>
            <a:ext cx="5772490" cy="367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2063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092" y="1576363"/>
            <a:ext cx="534034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Распространение информации играет ключевую роль в обеспечении эффективности контроля. Для того чтобы система контроля действовала эффективно, необходимо обязательно довести до сведения соответствующих работников организации как установленные стандарты, так и достигнутые результаты. Подобная информация должна быть точной, поступать вовремя и доводиться до сведения ответственных за соответствующий участок работников в виде, легко позволяющем принимать необходимые решения и действия.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45848" y="302352"/>
            <a:ext cx="6220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Передача и распространение информации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1665" y="1576363"/>
            <a:ext cx="4831426" cy="409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24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64063" y="368612"/>
            <a:ext cx="5346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Оценка информации о результатах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9802" y="1538693"/>
            <a:ext cx="483903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Заключительная стадия этапа сопоставления состоит в оценке информации о полученных результатах. Менеджер должен решить, какая именно информация получена и важна ли она. Важная информация – это такая информация, которая адекватно описывает исследуемое явление и существенно необходима для принятия правильного решения.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74365" y="5119610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Диапазон отклонений – приемлемые параметры расхождений между фактическими показателями эффективности и запланированными стандартами и нормами.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0139" y="1538693"/>
            <a:ext cx="6166349" cy="301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37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8870" y="1321465"/>
            <a:ext cx="50490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процессе управления предприятием возникает множество не предусмотренных системой управления ситуаций и неопределенностей. Для устранения всех отклонений от намеченных целей, а также для достижения планируемых показателей реализуется функция контроля. Возникает потребность в осуществлении контроля. Руководители начинают осуществлять функцию контроля с того самого момента, когда ими сформулированы цели и задачи, создана организация.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артинки по запросу функция контроля в менеджмен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757" y="1321465"/>
            <a:ext cx="5319781" cy="42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0347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2684359"/>
            <a:ext cx="47575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Заключительный этап процесса контроля – проведение коррекции деятельности по результатам контроля, т.е. регулирование.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37251" y="362635"/>
            <a:ext cx="87861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Коррекция деятельности – четвертый этап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процесса контроля.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Картинки по запросу контроль в менеджмен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347" y="1629291"/>
            <a:ext cx="5357054" cy="401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4740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93932" y="355361"/>
            <a:ext cx="49294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Представим завершающий этап контроля.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9844" y="864130"/>
            <a:ext cx="1081377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определенный момент времени сосредоточены ресурсы для начала деятельности организации и предопределен результат деятельности. Заданы стандарты и показатели. Исполнители приступили к работе.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приступать к анализу деятельности, т.е. происходит проверка хода выполнения работ.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Менеджер должен выбрать одну из трех линий поведения: ничего не предпринимать, устранить отклонение или пересмотреть стандарт (табл. 3.8).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Направленность тенденций в отклонениях от стандарт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410" y="2480895"/>
            <a:ext cx="5260955" cy="38138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861390" y="6294783"/>
            <a:ext cx="74874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Рис. 3.8.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b="1" dirty="0" smtClean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Направленность тенденций в отклонениях от стандарта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1697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304" y="2055530"/>
            <a:ext cx="531412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Управленческий контроль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одна из функций управления, без которой не могут быть реализованы в полной мере все другие функции управления: планирование, организация, координация и мотивация. Так, планирование должно постоянно учитывать реальные возможности и изменяющиеся условия функционирования и развития фирм.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96" y="1182757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45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070" y="1838500"/>
            <a:ext cx="4214191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Контроль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часть управленческой деятельности, т.е. функция менеджера, заключающаяся в оценке соответствия и обнаружении несоответствия требованиям путем наблюдения и заключения, на основании соответствующих измерений, испытаний или проверок.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артинки по запросу контроль в менеджмен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064" y="1046921"/>
            <a:ext cx="6204296" cy="478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6674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4487" y="415644"/>
            <a:ext cx="82428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Необходимость в контроле обусловлена следующими обстоятельствами: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3095" y="2288596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предупреждение возникновения ошибок и проблем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возникающих при управлении организацией;</a:t>
            </a:r>
          </a:p>
          <a:p>
            <a:pPr indent="180340">
              <a:spcAft>
                <a:spcPts val="0"/>
              </a:spcAft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поддержание успеха.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Положительной стороной контроля является поддержка всего успешного в деятельности организации;</a:t>
            </a:r>
          </a:p>
          <a:p>
            <a:pPr indent="180340">
              <a:spcAft>
                <a:spcPts val="0"/>
              </a:spcAft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для того чтобы адекватно отреагировать на эти изменения, организации необходим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механизм оценки воздействия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этих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 на объект управления.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182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016" y="3143504"/>
            <a:ext cx="117811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этом возможны два варианта: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совпадение</a:t>
            </a:r>
            <a:r>
              <a:rPr lang="ru-RU" sz="200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несовпадение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фактически достигнутых результатов с запланированными. В первом случае – работа соответствует плану или иным требованиям к ее осуществлению. Во втором требуется принятие решения о необходимости коррекции.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4313" y="443445"/>
            <a:ext cx="112245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самом общем виде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контроль можно рассматривать как процесс измерения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сопоставления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фактически достигнутых результатов по отношению к запланированным.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87665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278" y="369909"/>
            <a:ext cx="116751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практике управления используются различные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контроля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основном их можно разбить на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четыре группы: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78" y="2570658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Aft>
                <a:spcPts val="0"/>
              </a:spcAft>
              <a:buAutoNum type="arabicParenR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времени осуществления;</a:t>
            </a:r>
          </a:p>
          <a:p>
            <a:pPr marL="457200" indent="-457200">
              <a:spcAft>
                <a:spcPts val="0"/>
              </a:spcAft>
              <a:buAutoNum type="arabicParenR"/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степени охвата;</a:t>
            </a:r>
          </a:p>
          <a:p>
            <a:pPr indent="180340">
              <a:spcAft>
                <a:spcPts val="0"/>
              </a:spcAft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срокам проведения;</a:t>
            </a:r>
          </a:p>
          <a:p>
            <a:pPr indent="180340">
              <a:spcAft>
                <a:spcPts val="0"/>
              </a:spcAft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форме осуществления.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2368" y="1774756"/>
            <a:ext cx="5302205" cy="410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029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5617" y="2490257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предварительный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текущий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заключительный контроль.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5617" y="190356"/>
            <a:ext cx="102041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Рассмотрим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первую группу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времени осуществления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в нее входят: </a:t>
            </a:r>
            <a:endParaRPr lang="ru-RU" sz="2400" dirty="0"/>
          </a:p>
        </p:txBody>
      </p:sp>
      <p:pic>
        <p:nvPicPr>
          <p:cNvPr id="5122" name="Picture 2" descr="Картинки по запросу контроль в менеджменте по степе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843" y="1483485"/>
            <a:ext cx="5386043" cy="409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700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026" y="462674"/>
            <a:ext cx="11595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 второй группе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степени охвата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относятся следующие виды контроля общий (полный, сплошной) и выборочный.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331" y="2373172"/>
            <a:ext cx="43467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000" b="1" i="1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Общий контроль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предполагает сплошное изучение производственно-хозяйственной деятельности, социально-экономического процесса.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70643" y="2373172"/>
            <a:ext cx="42406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Выборочный контроль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получил наиболее широкое развитие в проверке соблюдения технологических процессов, прежде всего в изготовлении крупных партий деталей, массовом производстве. 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7965" y="3934261"/>
            <a:ext cx="4040234" cy="270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755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114</TotalTime>
  <Words>626</Words>
  <Application>Microsoft Office PowerPoint</Application>
  <PresentationFormat>Широкоэкранный</PresentationFormat>
  <Paragraphs>77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Times New Roman</vt:lpstr>
      <vt:lpstr>Trebuchet MS</vt:lpstr>
      <vt:lpstr>Tw Cen MT</vt:lpstr>
      <vt:lpstr>Wingdings</vt:lpstr>
      <vt:lpstr>Контур</vt:lpstr>
      <vt:lpstr>Контроль как функция менеджмента. Понятия и этапы контроля.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 как функция менеджмента. Понятия и этапы контроля.</dc:title>
  <dc:creator>ИРА</dc:creator>
  <cp:lastModifiedBy>ИРА</cp:lastModifiedBy>
  <cp:revision>10</cp:revision>
  <dcterms:created xsi:type="dcterms:W3CDTF">2016-10-06T19:09:12Z</dcterms:created>
  <dcterms:modified xsi:type="dcterms:W3CDTF">2016-10-06T21:03:37Z</dcterms:modified>
</cp:coreProperties>
</file>