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105BD84-1C23-4AC0-B1EB-E3D71FC8A62C}" type="datetimeFigureOut">
              <a:rPr lang="ru-RU" smtClean="0"/>
              <a:t>20.09.2015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6044F33-D6DF-4EC9-B07A-48639B0664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nki-delo.ru/" TargetMode="External"/><Relationship Id="rId2" Type="http://schemas.openxmlformats.org/officeDocument/2006/relationships/hyperlink" Target="http://forexaw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www.banki-delo.ru/wordpress/wp-content/uploads/2010/12/usa_frs_structure_scheme.gi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11960" y="5301208"/>
            <a:ext cx="6781800" cy="1070248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студентка 2 курса, БЭ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Корнева Анастасия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Федеральное государственное образовательное бюджетное учреждение высшего профессионального образования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«ФИНАНСОВЫЙ УНИВЕРСИТЕТ ПРИ ПРАВИТЕЛЬСТВЕ РОССИЙСКОЙ ФЕДЕРАЦИИ»</a:t>
            </a: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Тульский филиал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348880"/>
            <a:ext cx="66784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Дисциплина: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Основы деятельности финансовых и кредитных институтов</a:t>
            </a:r>
          </a:p>
          <a:p>
            <a:pPr lvl="0" algn="ctr"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«Банковская система США и роль ФРС.»</a:t>
            </a:r>
            <a:endParaRPr lang="ru-RU" sz="28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620688"/>
            <a:ext cx="8153400" cy="598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971600" y="1844824"/>
            <a:ext cx="7632848" cy="108012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Свою историю ФРС ведет с 1913 года, когда был принят закон «О федеральном резерве». 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971600" y="3429000"/>
            <a:ext cx="7632848" cy="108012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 из самых важных функций ФРС – денежная эмиссия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899592" y="5085184"/>
            <a:ext cx="7632848" cy="108012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Особенность ФРС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том, что она построена не на государственном, а частном капитале.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Банковская система [Электронный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ресурс] / – Режим доступа: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://center-yf.ru/data/economy/Bankovskaya-sistema.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Роль в  развитии банковской системы США[Электронный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ресурс] / – Режим доступа: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www.banki-delo.ru</a:t>
            </a:r>
            <a:endParaRPr lang="ru-RU" sz="2400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Совет управляющих ФРС [Электронный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ресурс] / – Режим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доступа: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forexaw.com/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Роль Банковской системы США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Структура ФРС системы США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ФРС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Совет управляющих ФРС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ФРБ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pPr marL="514350" indent="-51435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Список литературы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1534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412776"/>
            <a:ext cx="8153400" cy="46832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628800"/>
            <a:ext cx="7200800" cy="2664296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Банковская система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это совокупность различных видов национальных банков и кредитных учреждений, действующих в рамках общего денежно-кредитного механизма. Включает народный банк, сеть частных банков и других кредитно-расчетных центров. Национальный банк проводит государственную эмиссионную и валютную политику, является ядром резервной системы. Частные банки осуществляют все виды банковских операций. 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5445224"/>
            <a:ext cx="6840760" cy="1008112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38100" dist="30000" dir="5400000" rotWithShape="0">
              <a:srgbClr val="000000">
                <a:alpha val="4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Федеральная резервная система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(ФРС) – организация, выполняющая функции Центрального банка США.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548680"/>
            <a:ext cx="8531352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Роль Банковской системы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1547664" y="1916832"/>
            <a:ext cx="6408712" cy="4320480"/>
          </a:xfrm>
          <a:prstGeom prst="ellipse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38100" dist="30000" dir="5400000" rotWithShape="0">
              <a:srgbClr val="000000">
                <a:alpha val="45000"/>
              </a:srgbClr>
            </a:outerShdw>
            <a:softEdge rad="1270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Банковская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система США состоит из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ФРС;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Коммерческих банков;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Инвестиционных банков;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Сберегательных банков;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Ссудосберегательных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ассоциаций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Роль Банковской системы США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Американские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банки можно разделить на четыре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группы: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Национальные банки;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Банки штатов – члены ФРС;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Банки – не члены ФРС, входящие в Федеральную корпорацию страхования депозитов (ФКСД);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Банки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не члены ФРС, чьи вклады не застрахованы в ФКСД.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8153400" cy="598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Структура ФРС системы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Организационная структура Федеральной резервной системы США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8496944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153400" cy="6705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ФРС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1772816"/>
            <a:ext cx="7920880" cy="1296144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Федеральная резервная система вносит свой вклад в достижение нацией экономических и финансовых целей, воздействуя на финансы и кредит в экономике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3573016"/>
            <a:ext cx="7920880" cy="1296144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Федеральная резервная система стремится проводить свою политику так, чтобы бороться с дефляционными и инфляционными процессами по мере их появления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5373216"/>
            <a:ext cx="7920880" cy="1296144"/>
          </a:xfrm>
          <a:prstGeom prst="round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8100" dist="30000" dir="5400000" rotWithShape="0">
              <a:srgbClr val="000000">
                <a:alpha val="45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кредитор последней инстанции в критической ситуации она несет ответственность за использование инструментов своей политики в целях предотвращения национального кризиса ликвидности и финансовой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паники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153400" cy="526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Совет управляющих ФРС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forexaw.com/new-uploads/93/07/12/1930712.%D0%A1%D1%82%D1%80%D1%83%D0%BA%D1%82%D1%83%D1%80%D0%B0_%D0%A4%D0%B5%D0%B4%D0%B5%D1%80%D0%B0%D0%BB%D1%8C%D0%BD%D0%BE%D0%B9_%D1%80%D0%B5%D0%B7%D0%B5%D1%80%D0%B2%D0%BD%D0%BE%D0%B9_%D1%81%D0%B8%D1%81%D1%82%D0%B5%D0%BC%D1%8B.jpg"/>
          <p:cNvPicPr>
            <a:picLocks noChangeAspect="1" noChangeArrowheads="1"/>
          </p:cNvPicPr>
          <p:nvPr/>
        </p:nvPicPr>
        <p:blipFill>
          <a:blip r:embed="rId2" cstate="print"/>
          <a:srcRect b="8584"/>
          <a:stretch>
            <a:fillRect/>
          </a:stretch>
        </p:blipFill>
        <p:spPr bwMode="auto">
          <a:xfrm>
            <a:off x="611560" y="1556792"/>
            <a:ext cx="7776864" cy="508518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153400" cy="526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ФРБ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331640" y="1844824"/>
            <a:ext cx="6696744" cy="1872208"/>
          </a:xfrm>
          <a:prstGeom prst="round2Diag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Другие функции ФРС осуществляются через сеть двенадцати Федеральных резервных банков. В 25 городах были организованны филиалы резервных банков.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259632" y="4221088"/>
            <a:ext cx="6696744" cy="1872208"/>
          </a:xfrm>
          <a:prstGeom prst="round2Diag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ФРБ получают прибыль в основном из процентов соответствующих доле вкладов Системы в ценные бумаги и, в меньшей степени, из доходов от процентов на имеющуюся у Системы валюту, а также от процентов по ссудам депозитным учреждениям и о валютном контроле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46</TotalTime>
  <Words>426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Выполнила: студентка 2 курса, БЭ Корнева Анастасия </vt:lpstr>
      <vt:lpstr>План</vt:lpstr>
      <vt:lpstr>Введение </vt:lpstr>
      <vt:lpstr>Роль Банковской системы США </vt:lpstr>
      <vt:lpstr>Роль Банковской системы США </vt:lpstr>
      <vt:lpstr>Структура ФРС системы США </vt:lpstr>
      <vt:lpstr>Задачи ФРС </vt:lpstr>
      <vt:lpstr>Совет управляющих ФРС </vt:lpstr>
      <vt:lpstr>ФРБ </vt:lpstr>
      <vt:lpstr>Заключение </vt:lpstr>
      <vt:lpstr>Список литературы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Выполнила: студентка 2 курса, БЭ Корнева Анастасия</dc:title>
  <dc:creator>1</dc:creator>
  <cp:lastModifiedBy>1</cp:lastModifiedBy>
  <cp:revision>6</cp:revision>
  <dcterms:created xsi:type="dcterms:W3CDTF">2015-09-20T17:37:38Z</dcterms:created>
  <dcterms:modified xsi:type="dcterms:W3CDTF">2015-09-20T18:24:30Z</dcterms:modified>
</cp:coreProperties>
</file>