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Layouts/slideLayout146.xml" ContentType="application/vnd.openxmlformats-officedocument.presentationml.slideLayout+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Layouts/slideLayout158.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slideLayouts/slideLayout147.xml" ContentType="application/vnd.openxmlformats-officedocument.presentationml.slideLayout+xml"/>
  <Override PartName="/ppt/slideLayouts/slideLayout165.xml" ContentType="application/vnd.openxmlformats-officedocument.presentationml.slideLayout+xml"/>
  <Default Extension="bin" ContentType="application/vnd.openxmlformats-officedocument.oleObject"/>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Layouts/slideLayout136.xml" ContentType="application/vnd.openxmlformats-officedocument.presentationml.slideLayout+xml"/>
  <Override PartName="/ppt/slideLayouts/slideLayout154.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43.xml" ContentType="application/vnd.openxmlformats-officedocument.presentationml.slideLayout+xml"/>
  <Override PartName="/ppt/slideLayouts/slideLayout161.xml" ContentType="application/vnd.openxmlformats-officedocument.presentationml.slideLayout+xml"/>
  <Override PartName="/ppt/presentation.xml" ContentType="application/vnd.openxmlformats-officedocument.presentationml.presentation.main+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32.xml" ContentType="application/vnd.openxmlformats-officedocument.presentationml.slideLayout+xml"/>
  <Override PartName="/ppt/slideLayouts/slideLayout150.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theme/theme15.xml" ContentType="application/vnd.openxmlformats-officedocument.theme+xml"/>
  <Default Extension="gif" ContentType="image/gif"/>
  <Default Extension="vml" ContentType="application/vnd.openxmlformats-officedocument.vmlDrawing"/>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ppt/slideLayouts/slideLayout159.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Layouts/slideLayout1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62.xml" ContentType="application/vnd.openxmlformats-officedocument.presentationml.slideLayout+xml"/>
  <Default Extension="wmf" ContentType="image/x-wmf"/>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Masters/slideMaster13.xml" ContentType="application/vnd.openxmlformats-officedocument.presentationml.slideMaster+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theme/theme12.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49.xml" ContentType="application/vnd.openxmlformats-officedocument.presentationml.slideLayout+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38.xml" ContentType="application/vnd.openxmlformats-officedocument.presentationml.slideLayout+xml"/>
  <Override PartName="/ppt/slideLayouts/slideLayout156.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45.xml" ContentType="application/vnd.openxmlformats-officedocument.presentationml.slideLayout+xml"/>
  <Override PartName="/ppt/slideLayouts/slideLayout16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Override PartName="/ppt/slideLayouts/slideLayout152.xml" ContentType="application/vnd.openxmlformats-officedocument.presentationml.slideLayout+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41.xml" ContentType="application/vnd.openxmlformats-officedocument.presentationml.slideLayout+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theme/theme14.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1"/>
    <p:sldMasterId id="2147483659" r:id="rId2"/>
    <p:sldMasterId id="2147483660" r:id="rId3"/>
    <p:sldMasterId id="2147483661" r:id="rId4"/>
    <p:sldMasterId id="2147483662" r:id="rId5"/>
    <p:sldMasterId id="2147483663" r:id="rId6"/>
    <p:sldMasterId id="2147483664" r:id="rId7"/>
    <p:sldMasterId id="2147483665" r:id="rId8"/>
    <p:sldMasterId id="2147483666" r:id="rId9"/>
    <p:sldMasterId id="2147483667" r:id="rId10"/>
    <p:sldMasterId id="2147483668" r:id="rId11"/>
    <p:sldMasterId id="2147483669" r:id="rId12"/>
    <p:sldMasterId id="2147483670" r:id="rId13"/>
    <p:sldMasterId id="2147483671" r:id="rId14"/>
    <p:sldMasterId id="2147483672" r:id="rId15"/>
  </p:sldMasterIdLst>
  <p:sldIdLst>
    <p:sldId id="256" r:id="rId16"/>
    <p:sldId id="262" r:id="rId17"/>
    <p:sldId id="257" r:id="rId18"/>
    <p:sldId id="264" r:id="rId19"/>
    <p:sldId id="258" r:id="rId20"/>
    <p:sldId id="259" r:id="rId21"/>
    <p:sldId id="260" r:id="rId22"/>
    <p:sldId id="261" r:id="rId23"/>
    <p:sldId id="265" r:id="rId24"/>
    <p:sldId id="275" r:id="rId25"/>
    <p:sldId id="266" r:id="rId26"/>
    <p:sldId id="267" r:id="rId27"/>
    <p:sldId id="268" r:id="rId28"/>
    <p:sldId id="269" r:id="rId29"/>
    <p:sldId id="270" r:id="rId30"/>
    <p:sldId id="271" r:id="rId31"/>
    <p:sldId id="272" r:id="rId32"/>
    <p:sldId id="273" r:id="rId33"/>
    <p:sldId id="274" r:id="rId34"/>
    <p:sldId id="276" r:id="rId35"/>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8CC9E"/>
    <a:srgbClr val="A58CD8"/>
    <a:srgbClr val="3333FF"/>
    <a:srgbClr val="E49580"/>
    <a:srgbClr val="FFFC6D"/>
    <a:srgbClr val="FFD965"/>
    <a:srgbClr val="000000"/>
    <a:srgbClr val="F6FC04"/>
    <a:srgbClr val="FFFFFF"/>
    <a:srgbClr val="CDD67C"/>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3" d="100"/>
          <a:sy n="73" d="100"/>
        </p:scale>
        <p:origin x="-22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6.xml"/><Relationship Id="rId34" Type="http://schemas.openxmlformats.org/officeDocument/2006/relationships/slide" Target="slides/slide19.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xml"/><Relationship Id="rId20" Type="http://schemas.openxmlformats.org/officeDocument/2006/relationships/slide" Target="slides/slide5.xml"/><Relationship Id="rId29" Type="http://schemas.openxmlformats.org/officeDocument/2006/relationships/slide" Target="slides/slide1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presProps" Target="presProps.xml"/><Relationship Id="rId10" Type="http://schemas.openxmlformats.org/officeDocument/2006/relationships/slideMaster" Target="slideMasters/slideMaster10.xml"/><Relationship Id="rId19" Type="http://schemas.openxmlformats.org/officeDocument/2006/relationships/slide" Target="slides/slide4.xml"/><Relationship Id="rId31" Type="http://schemas.openxmlformats.org/officeDocument/2006/relationships/slide" Target="slides/slide16.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transition spd="slow" advClick="0" advTm="5000">
    <p:strips dir="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transition spd="slow" advClick="0" advTm="5000">
    <p:strips dir="rd"/>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810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transition spd="slow" advClick="0" advTm="5000">
    <p:strips dir="rd"/>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transition spd="slow" advClick="0" advTm="5000">
    <p:strips dir="rd"/>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67500" y="230188"/>
            <a:ext cx="2095500" cy="33178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81000" y="230188"/>
            <a:ext cx="6134100" cy="33178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67500" y="230188"/>
            <a:ext cx="2095500" cy="33178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81000" y="230188"/>
            <a:ext cx="6134100" cy="33178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transition spd="slow" advClick="0" advTm="5000">
    <p:strips dir="rd"/>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810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transition spd="slow" advClick="0" advTm="5000">
    <p:strips dir="rd"/>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transition spd="slow" advClick="0" advTm="5000">
    <p:strips dir="rd"/>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transition spd="slow" advClick="0" advTm="5000">
    <p:strips dir="rd"/>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67500" y="230188"/>
            <a:ext cx="2095500" cy="33178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81000" y="230188"/>
            <a:ext cx="6134100" cy="33178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transition spd="slow" advClick="0" advTm="5000">
    <p:strips dir="rd"/>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810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transition spd="slow" advClick="0" advTm="5000">
    <p:strips dir="rd"/>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transition spd="slow" advClick="0" advTm="5000">
    <p:strips dir="rd"/>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67500" y="230188"/>
            <a:ext cx="2095500" cy="33178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81000" y="230188"/>
            <a:ext cx="6134100" cy="33178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transition spd="slow" advClick="0" advTm="5000">
    <p:strips dir="rd"/>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810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transition spd="slow" advClick="0" advTm="5000">
    <p:strips dir="rd"/>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transition spd="slow" advClick="0" advTm="5000">
    <p:strips dir="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67500" y="230188"/>
            <a:ext cx="2095500" cy="33178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81000" y="230188"/>
            <a:ext cx="6134100" cy="33178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transition spd="slow" advClick="0" advTm="5000">
    <p:strips dir="rd"/>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810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transition spd="slow" advClick="0" advTm="5000">
    <p:strips dir="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810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transition spd="slow" advClick="0" advTm="5000">
    <p:strips dir="rd"/>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67500" y="230188"/>
            <a:ext cx="2095500" cy="33178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81000" y="230188"/>
            <a:ext cx="6134100" cy="33178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transition spd="slow" advClick="0" advTm="5000">
    <p:strips dir="rd"/>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810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transition spd="slow" advClick="0" advTm="5000">
    <p:strips dir="rd"/>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transition spd="slow" advClick="0" advTm="5000">
    <p:strips dir="rd"/>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67500" y="230188"/>
            <a:ext cx="2095500" cy="33178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81000" y="230188"/>
            <a:ext cx="6134100" cy="33178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transition spd="slow" advClick="0" advTm="5000">
    <p:strips dir="r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transition spd="slow" advClick="0" advTm="5000">
    <p:strips dir="rd"/>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67500" y="230188"/>
            <a:ext cx="2095500" cy="33178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81000" y="230188"/>
            <a:ext cx="6134100" cy="33178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transition spd="slow" advClick="0" advTm="5000">
    <p:strips dir="rd"/>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722313" y="1905000"/>
            <a:ext cx="3943350" cy="210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818063" y="1905000"/>
            <a:ext cx="3944937" cy="210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transition spd="slow" advClick="0" advTm="5000">
    <p:strips dir="rd"/>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transition spd="slow" advClick="0" advTm="5000">
    <p:strips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67500" y="230188"/>
            <a:ext cx="2095500" cy="378301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81000" y="230188"/>
            <a:ext cx="6134100" cy="378301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transition spd="slow" advClick="0" advTm="5000">
    <p:strips dir="rd"/>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810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transition spd="slow" advClick="0" advTm="5000">
    <p:strips dir="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810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transition spd="slow" advClick="0" advTm="5000">
    <p:strips dir="rd"/>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67500" y="230188"/>
            <a:ext cx="2095500" cy="33178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81000" y="230188"/>
            <a:ext cx="6134100" cy="33178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transition spd="slow" advClick="0" advTm="5000">
    <p:strips dir="rd"/>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722313" y="1905000"/>
            <a:ext cx="3943350" cy="210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818063" y="1905000"/>
            <a:ext cx="3944937" cy="210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transition spd="slow" advClick="0" advTm="5000">
    <p:strips dir="rd"/>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transition spd="slow" advClick="0" advTm="5000">
    <p:strips dir="rd"/>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67500" y="230188"/>
            <a:ext cx="2095500" cy="378301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81000" y="230188"/>
            <a:ext cx="6134100" cy="378301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transition spd="slow" advClick="0" advTm="5000">
    <p:strips dir="rd"/>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810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transition spd="slow" advClick="0" advTm="5000">
    <p:strips dir="rd"/>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transition spd="slow" advClick="0" advTm="5000">
    <p:strips dir="rd"/>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transition spd="slow" advClick="0" advTm="5000">
    <p:strips dir="rd"/>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67500" y="230188"/>
            <a:ext cx="2095500" cy="33178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81000" y="230188"/>
            <a:ext cx="6134100" cy="33178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transition spd="slow" advClick="0" advTm="5000">
    <p:strips dir="rd"/>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transition spd="slow" advClick="0" advTm="5000">
    <p:strips dir="rd"/>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810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transition spd="slow" advClick="0" advTm="5000">
    <p:strips dir="rd"/>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transition spd="slow" advClick="0" advTm="5000">
    <p:strips dir="rd"/>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67500" y="230188"/>
            <a:ext cx="2095500" cy="33178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81000" y="230188"/>
            <a:ext cx="6134100" cy="33178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transition spd="slow" advClick="0" advTm="5000">
    <p:strips dir="rd"/>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810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transition spd="slow" advClick="0" advTm="5000">
    <p:strips dir="rd"/>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transition spd="slow" advClick="0" advTm="5000">
    <p:strips dir="rd"/>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67500" y="230188"/>
            <a:ext cx="2095500" cy="33178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81000" y="230188"/>
            <a:ext cx="6134100" cy="33178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transition spd="slow" advClick="0" advTm="5000">
    <p:strips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810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412875"/>
            <a:ext cx="4114800" cy="2135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transition spd="slow" advClick="0" advTm="5000">
    <p:strips dir="rd"/>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transition spd="slow" advClick="0" advTm="5000">
    <p:strips dir="rd"/>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slow" advClick="0" advTm="5000">
    <p:strips dir="rd"/>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67500" y="230188"/>
            <a:ext cx="2095500" cy="33178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81000" y="230188"/>
            <a:ext cx="6134100" cy="33178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slow" advClick="0" advTm="5000">
    <p:strips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1.jpeg"/><Relationship Id="rId18" Type="http://schemas.openxmlformats.org/officeDocument/2006/relationships/image" Target="../media/image4.pn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17" Type="http://schemas.openxmlformats.org/officeDocument/2006/relationships/image" Target="../media/image3.png"/><Relationship Id="rId2" Type="http://schemas.openxmlformats.org/officeDocument/2006/relationships/slideLayout" Target="../slideLayouts/slideLayout101.xml"/><Relationship Id="rId16" Type="http://schemas.openxmlformats.org/officeDocument/2006/relationships/image" Target="../media/image10.png"/><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5" Type="http://schemas.openxmlformats.org/officeDocument/2006/relationships/image" Target="../media/image9.png"/><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image" Target="../media/image13.jpe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1.jpe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5" Type="http://schemas.openxmlformats.org/officeDocument/2006/relationships/image" Target="../media/image4.png"/><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image" Target="../media/image3.pn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1.jpe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5" Type="http://schemas.openxmlformats.org/officeDocument/2006/relationships/image" Target="../media/image4.png"/><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 Id="rId14" Type="http://schemas.openxmlformats.org/officeDocument/2006/relationships/image" Target="../media/image3.pn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image" Target="../media/image1.jpeg"/><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 Id="rId14" Type="http://schemas.openxmlformats.org/officeDocument/2006/relationships/image" Target="../media/image2.png"/></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image" Target="../media/image1.jpeg"/><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 Id="rId14" Type="http://schemas.openxmlformats.org/officeDocument/2006/relationships/image" Target="../media/image2.png"/></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13" Type="http://schemas.openxmlformats.org/officeDocument/2006/relationships/image" Target="../media/image1.jpeg"/><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4.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5.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5.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jpeg"/><Relationship Id="rId18" Type="http://schemas.openxmlformats.org/officeDocument/2006/relationships/image" Target="../media/image4.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17" Type="http://schemas.openxmlformats.org/officeDocument/2006/relationships/image" Target="../media/image3.png"/><Relationship Id="rId2" Type="http://schemas.openxmlformats.org/officeDocument/2006/relationships/slideLayout" Target="../slideLayouts/slideLayout57.xml"/><Relationship Id="rId16" Type="http://schemas.openxmlformats.org/officeDocument/2006/relationships/image" Target="../media/image8.png"/><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image" Target="../media/image7.png"/><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6.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jpeg"/><Relationship Id="rId18" Type="http://schemas.openxmlformats.org/officeDocument/2006/relationships/image" Target="../media/image4.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17" Type="http://schemas.openxmlformats.org/officeDocument/2006/relationships/image" Target="../media/image3.png"/><Relationship Id="rId2" Type="http://schemas.openxmlformats.org/officeDocument/2006/relationships/slideLayout" Target="../slideLayouts/slideLayout68.xml"/><Relationship Id="rId16" Type="http://schemas.openxmlformats.org/officeDocument/2006/relationships/image" Target="../media/image10.png"/><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image" Target="../media/image6.png"/><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image" Target="../media/image9.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jpeg"/><Relationship Id="rId18" Type="http://schemas.openxmlformats.org/officeDocument/2006/relationships/image" Target="../media/image4.pn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17" Type="http://schemas.openxmlformats.org/officeDocument/2006/relationships/image" Target="../media/image3.png"/><Relationship Id="rId2" Type="http://schemas.openxmlformats.org/officeDocument/2006/relationships/slideLayout" Target="../slideLayouts/slideLayout79.xml"/><Relationship Id="rId16" Type="http://schemas.openxmlformats.org/officeDocument/2006/relationships/image" Target="../media/image10.png"/><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image" Target="../media/image9.png"/><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image" Target="../media/image11.jpe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1.jpeg"/><Relationship Id="rId18" Type="http://schemas.openxmlformats.org/officeDocument/2006/relationships/image" Target="../media/image4.pn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17" Type="http://schemas.openxmlformats.org/officeDocument/2006/relationships/image" Target="../media/image3.png"/><Relationship Id="rId2" Type="http://schemas.openxmlformats.org/officeDocument/2006/relationships/slideLayout" Target="../slideLayouts/slideLayout90.xml"/><Relationship Id="rId16" Type="http://schemas.openxmlformats.org/officeDocument/2006/relationships/image" Target="../media/image10.png"/><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5" Type="http://schemas.openxmlformats.org/officeDocument/2006/relationships/image" Target="../media/image9.png"/><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image" Target="../media/image1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lum/>
          </a:blip>
          <a:srcRect/>
          <a:stretch>
            <a:fillRect l="-11000" r="-11000"/>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381000" y="230188"/>
            <a:ext cx="8382000" cy="66516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заголовка</a:t>
            </a:r>
            <a:endParaRPr lang="en-US" smtClean="0"/>
          </a:p>
        </p:txBody>
      </p:sp>
      <p:sp>
        <p:nvSpPr>
          <p:cNvPr id="1027" name="Text Placeholder 2"/>
          <p:cNvSpPr>
            <a:spLocks noGrp="1"/>
          </p:cNvSpPr>
          <p:nvPr>
            <p:ph type="body" idx="1"/>
          </p:nvPr>
        </p:nvSpPr>
        <p:spPr bwMode="auto">
          <a:xfrm>
            <a:off x="381000" y="1412875"/>
            <a:ext cx="8382000" cy="213518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advClick="0" advTm="5000">
    <p:strips dir="rd"/>
  </p:transition>
  <p:timing>
    <p:tnLst>
      <p:par>
        <p:cTn id="1" dur="indefinite" restart="never" nodeType="tmRoot"/>
      </p:par>
    </p:tnLst>
  </p:timing>
  <p:txStyles>
    <p:titleStyle>
      <a:lvl1pPr algn="l" defTabSz="912813" rtl="0" eaLnBrk="0" fontAlgn="base" hangingPunct="0">
        <a:lnSpc>
          <a:spcPct val="90000"/>
        </a:lnSpc>
        <a:spcBef>
          <a:spcPct val="0"/>
        </a:spcBef>
        <a:spcAft>
          <a:spcPct val="0"/>
        </a:spcAft>
        <a:defRPr sz="4800">
          <a:solidFill>
            <a:schemeClr val="tx1"/>
          </a:solidFill>
          <a:latin typeface="+mj-lt"/>
          <a:ea typeface="+mj-ea"/>
          <a:cs typeface="+mj-cs"/>
        </a:defRPr>
      </a:lvl1pPr>
      <a:lvl2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2pPr>
      <a:lvl3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3pPr>
      <a:lvl4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4pPr>
      <a:lvl5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5pPr>
      <a:lvl6pPr marL="4572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6pPr>
      <a:lvl7pPr marL="9144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7pPr>
      <a:lvl8pPr marL="13716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8pPr>
      <a:lvl9pPr marL="18288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9pPr>
    </p:titleStyle>
    <p:bodyStyle>
      <a:lvl1pPr marL="514350" indent="-514350" algn="l" defTabSz="912813" rtl="0" eaLnBrk="0" fontAlgn="base" hangingPunct="0">
        <a:lnSpc>
          <a:spcPct val="90000"/>
        </a:lnSpc>
        <a:spcBef>
          <a:spcPct val="20000"/>
        </a:spcBef>
        <a:spcAft>
          <a:spcPct val="0"/>
        </a:spcAft>
        <a:buBlip>
          <a:blip r:embed="rId14"/>
        </a:buBlip>
        <a:defRPr sz="3200">
          <a:solidFill>
            <a:schemeClr val="tx1"/>
          </a:solidFill>
          <a:latin typeface="+mn-lt"/>
          <a:ea typeface="+mn-ea"/>
          <a:cs typeface="+mn-cs"/>
        </a:defRPr>
      </a:lvl1pPr>
      <a:lvl2pPr marL="1031875" indent="-514350" algn="l" defTabSz="912813" rtl="0" eaLnBrk="0" fontAlgn="base" hangingPunct="0">
        <a:lnSpc>
          <a:spcPct val="90000"/>
        </a:lnSpc>
        <a:spcBef>
          <a:spcPct val="20000"/>
        </a:spcBef>
        <a:spcAft>
          <a:spcPct val="0"/>
        </a:spcAft>
        <a:buBlip>
          <a:blip r:embed="rId14"/>
        </a:buBlip>
        <a:defRPr sz="2800">
          <a:solidFill>
            <a:schemeClr val="tx1"/>
          </a:solidFill>
          <a:latin typeface="+mn-lt"/>
        </a:defRPr>
      </a:lvl2pPr>
      <a:lvl3pPr marL="1371600"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3pPr>
      <a:lvl4pPr marL="1716088"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4pPr>
      <a:lvl5pPr marL="20621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5pPr>
      <a:lvl6pPr marL="25193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6pPr>
      <a:lvl7pPr marL="29765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7pPr>
      <a:lvl8pPr marL="34337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8pPr>
      <a:lvl9pPr marL="38909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lum/>
          </a:blip>
          <a:srcRect/>
          <a:stretch>
            <a:fillRect l="-11000" r="-11000"/>
          </a:stretch>
        </a:blipFill>
        <a:effectLst/>
      </p:bgPr>
    </p:bg>
    <p:spTree>
      <p:nvGrpSpPr>
        <p:cNvPr id="1" name=""/>
        <p:cNvGrpSpPr/>
        <p:nvPr/>
      </p:nvGrpSpPr>
      <p:grpSpPr>
        <a:xfrm>
          <a:off x="0" y="0"/>
          <a:ext cx="0" cy="0"/>
          <a:chOff x="0" y="0"/>
          <a:chExt cx="0" cy="0"/>
        </a:xfrm>
      </p:grpSpPr>
      <p:pic>
        <p:nvPicPr>
          <p:cNvPr id="10242" name="Picture 4" descr="chapter-3.jpg"/>
          <p:cNvPicPr>
            <a:picLocks noChangeAspect="1"/>
          </p:cNvPicPr>
          <p:nvPr/>
        </p:nvPicPr>
        <p:blipFill>
          <a:blip r:embed="rId14" cstate="print"/>
          <a:srcRect/>
          <a:stretch>
            <a:fillRect/>
          </a:stretch>
        </p:blipFill>
        <p:spPr bwMode="auto">
          <a:xfrm>
            <a:off x="0" y="0"/>
            <a:ext cx="5495925" cy="6858000"/>
          </a:xfrm>
          <a:prstGeom prst="rect">
            <a:avLst/>
          </a:prstGeom>
          <a:noFill/>
          <a:ln w="9525">
            <a:noFill/>
            <a:miter lim="800000"/>
            <a:headEnd/>
            <a:tailEnd/>
          </a:ln>
        </p:spPr>
      </p:pic>
      <p:pic>
        <p:nvPicPr>
          <p:cNvPr id="10243" name="Picture 5" descr="1-01149_special blue.png"/>
          <p:cNvPicPr>
            <a:picLocks noChangeAspect="1"/>
          </p:cNvPicPr>
          <p:nvPr/>
        </p:nvPicPr>
        <p:blipFill>
          <a:blip r:embed="rId15" cstate="print"/>
          <a:srcRect/>
          <a:stretch>
            <a:fillRect/>
          </a:stretch>
        </p:blipFill>
        <p:spPr bwMode="auto">
          <a:xfrm>
            <a:off x="0" y="6096000"/>
            <a:ext cx="9144000" cy="762000"/>
          </a:xfrm>
          <a:prstGeom prst="rect">
            <a:avLst/>
          </a:prstGeom>
          <a:noFill/>
          <a:ln w="9525">
            <a:noFill/>
            <a:miter lim="800000"/>
            <a:headEnd/>
            <a:tailEnd/>
          </a:ln>
        </p:spPr>
      </p:pic>
      <p:pic>
        <p:nvPicPr>
          <p:cNvPr id="10244" name="Picture 2" descr="C:\Program Files\Microsoft Resource DVD Artwork\DVD_ART\Artwork_Imagery\Shapes and Graphics\Line\faded white line.png"/>
          <p:cNvPicPr>
            <a:picLocks noChangeAspect="1" noChangeArrowheads="1"/>
          </p:cNvPicPr>
          <p:nvPr/>
        </p:nvPicPr>
        <p:blipFill>
          <a:blip r:embed="rId16" cstate="print"/>
          <a:srcRect l="53450" t="-139995"/>
          <a:stretch>
            <a:fillRect/>
          </a:stretch>
        </p:blipFill>
        <p:spPr bwMode="auto">
          <a:xfrm>
            <a:off x="0" y="6054725"/>
            <a:ext cx="4048125" cy="44450"/>
          </a:xfrm>
          <a:prstGeom prst="rect">
            <a:avLst/>
          </a:prstGeom>
          <a:noFill/>
          <a:ln w="9525">
            <a:noFill/>
            <a:miter lim="800000"/>
            <a:headEnd/>
            <a:tailEnd/>
          </a:ln>
        </p:spPr>
      </p:pic>
      <p:sp>
        <p:nvSpPr>
          <p:cNvPr id="10245" name="Title Placeholder 1"/>
          <p:cNvSpPr>
            <a:spLocks noGrp="1"/>
          </p:cNvSpPr>
          <p:nvPr>
            <p:ph type="title"/>
          </p:nvPr>
        </p:nvSpPr>
        <p:spPr bwMode="auto">
          <a:xfrm>
            <a:off x="381000" y="230188"/>
            <a:ext cx="8382000" cy="66516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заголовка</a:t>
            </a:r>
          </a:p>
        </p:txBody>
      </p:sp>
      <p:sp>
        <p:nvSpPr>
          <p:cNvPr id="10246" name="Text Placeholder 2"/>
          <p:cNvSpPr>
            <a:spLocks noGrp="1"/>
          </p:cNvSpPr>
          <p:nvPr>
            <p:ph type="body" idx="1"/>
          </p:nvPr>
        </p:nvSpPr>
        <p:spPr bwMode="auto">
          <a:xfrm>
            <a:off x="381000" y="1412875"/>
            <a:ext cx="8382000" cy="213518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dk2" tx1="lt1" bg2="dk1" tx2="lt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Lst>
  <p:transition spd="slow" advClick="0" advTm="5000">
    <p:strips dir="rd"/>
  </p:transition>
  <p:timing>
    <p:tnLst>
      <p:par>
        <p:cTn id="1" dur="indefinite" restart="never" nodeType="tmRoot"/>
      </p:par>
    </p:tnLst>
  </p:timing>
  <p:txStyles>
    <p:titleStyle>
      <a:lvl1pPr algn="l" defTabSz="912813" rtl="0" eaLnBrk="0" fontAlgn="base" hangingPunct="0">
        <a:lnSpc>
          <a:spcPct val="90000"/>
        </a:lnSpc>
        <a:spcBef>
          <a:spcPct val="0"/>
        </a:spcBef>
        <a:spcAft>
          <a:spcPct val="0"/>
        </a:spcAft>
        <a:defRPr sz="4800">
          <a:solidFill>
            <a:schemeClr val="tx1"/>
          </a:solidFill>
          <a:latin typeface="+mj-lt"/>
          <a:ea typeface="+mj-ea"/>
          <a:cs typeface="+mj-cs"/>
        </a:defRPr>
      </a:lvl1pPr>
      <a:lvl2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2pPr>
      <a:lvl3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3pPr>
      <a:lvl4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4pPr>
      <a:lvl5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5pPr>
      <a:lvl6pPr marL="457200" algn="l" defTabSz="912813" rtl="0" fontAlgn="base">
        <a:lnSpc>
          <a:spcPct val="90000"/>
        </a:lnSpc>
        <a:spcBef>
          <a:spcPct val="0"/>
        </a:spcBef>
        <a:spcAft>
          <a:spcPct val="0"/>
        </a:spcAft>
        <a:defRPr sz="4800">
          <a:solidFill>
            <a:schemeClr val="tx1"/>
          </a:solidFill>
          <a:latin typeface="Trebuchet MS" pitchFamily="34" charset="0"/>
          <a:cs typeface="Arial" charset="0"/>
        </a:defRPr>
      </a:lvl6pPr>
      <a:lvl7pPr marL="914400" algn="l" defTabSz="912813" rtl="0" fontAlgn="base">
        <a:lnSpc>
          <a:spcPct val="90000"/>
        </a:lnSpc>
        <a:spcBef>
          <a:spcPct val="0"/>
        </a:spcBef>
        <a:spcAft>
          <a:spcPct val="0"/>
        </a:spcAft>
        <a:defRPr sz="4800">
          <a:solidFill>
            <a:schemeClr val="tx1"/>
          </a:solidFill>
          <a:latin typeface="Trebuchet MS" pitchFamily="34" charset="0"/>
          <a:cs typeface="Arial" charset="0"/>
        </a:defRPr>
      </a:lvl7pPr>
      <a:lvl8pPr marL="1371600" algn="l" defTabSz="912813" rtl="0" fontAlgn="base">
        <a:lnSpc>
          <a:spcPct val="90000"/>
        </a:lnSpc>
        <a:spcBef>
          <a:spcPct val="0"/>
        </a:spcBef>
        <a:spcAft>
          <a:spcPct val="0"/>
        </a:spcAft>
        <a:defRPr sz="4800">
          <a:solidFill>
            <a:schemeClr val="tx1"/>
          </a:solidFill>
          <a:latin typeface="Trebuchet MS" pitchFamily="34" charset="0"/>
          <a:cs typeface="Arial" charset="0"/>
        </a:defRPr>
      </a:lvl8pPr>
      <a:lvl9pPr marL="1828800" algn="l" defTabSz="912813" rtl="0" fontAlgn="base">
        <a:lnSpc>
          <a:spcPct val="90000"/>
        </a:lnSpc>
        <a:spcBef>
          <a:spcPct val="0"/>
        </a:spcBef>
        <a:spcAft>
          <a:spcPct val="0"/>
        </a:spcAft>
        <a:defRPr sz="4800">
          <a:solidFill>
            <a:schemeClr val="tx1"/>
          </a:solidFill>
          <a:latin typeface="Trebuchet MS" pitchFamily="34" charset="0"/>
          <a:cs typeface="Arial" charset="0"/>
        </a:defRPr>
      </a:lvl9pPr>
    </p:titleStyle>
    <p:bodyStyle>
      <a:lvl1pPr marL="460375" indent="-460375" algn="l" defTabSz="912813" rtl="0" eaLnBrk="0" fontAlgn="base" hangingPunct="0">
        <a:lnSpc>
          <a:spcPct val="90000"/>
        </a:lnSpc>
        <a:spcBef>
          <a:spcPct val="20000"/>
        </a:spcBef>
        <a:spcAft>
          <a:spcPct val="0"/>
        </a:spcAft>
        <a:buBlip>
          <a:blip r:embed="rId17"/>
        </a:buBlip>
        <a:defRPr sz="3200">
          <a:solidFill>
            <a:schemeClr val="tx1"/>
          </a:solidFill>
          <a:latin typeface="+mn-lt"/>
          <a:ea typeface="+mn-ea"/>
          <a:cs typeface="+mn-cs"/>
        </a:defRPr>
      </a:lvl1pPr>
      <a:lvl2pPr marL="854075" indent="-393700" algn="l" defTabSz="912813" rtl="0" eaLnBrk="0" fontAlgn="base" hangingPunct="0">
        <a:lnSpc>
          <a:spcPct val="90000"/>
        </a:lnSpc>
        <a:spcBef>
          <a:spcPct val="20000"/>
        </a:spcBef>
        <a:spcAft>
          <a:spcPct val="0"/>
        </a:spcAft>
        <a:buBlip>
          <a:blip r:embed="rId18"/>
        </a:buBlip>
        <a:defRPr sz="2800">
          <a:solidFill>
            <a:schemeClr val="tx1"/>
          </a:solidFill>
          <a:latin typeface="+mn-lt"/>
        </a:defRPr>
      </a:lvl2pPr>
      <a:lvl3pPr marL="1258888" indent="-404813" algn="l" defTabSz="912813" rtl="0" eaLnBrk="0" fontAlgn="base" hangingPunct="0">
        <a:lnSpc>
          <a:spcPct val="90000"/>
        </a:lnSpc>
        <a:spcBef>
          <a:spcPct val="20000"/>
        </a:spcBef>
        <a:spcAft>
          <a:spcPct val="0"/>
        </a:spcAft>
        <a:buBlip>
          <a:blip r:embed="rId18"/>
        </a:buBlip>
        <a:defRPr sz="2400">
          <a:solidFill>
            <a:schemeClr val="tx1"/>
          </a:solidFill>
          <a:latin typeface="+mn-lt"/>
        </a:defRPr>
      </a:lvl3pPr>
      <a:lvl4pPr marL="1655763" indent="-396875" algn="l" defTabSz="912813" rtl="0" eaLnBrk="0" fontAlgn="base" hangingPunct="0">
        <a:lnSpc>
          <a:spcPct val="90000"/>
        </a:lnSpc>
        <a:spcBef>
          <a:spcPct val="20000"/>
        </a:spcBef>
        <a:spcAft>
          <a:spcPct val="0"/>
        </a:spcAft>
        <a:buBlip>
          <a:blip r:embed="rId18"/>
        </a:buBlip>
        <a:defRPr sz="2400">
          <a:solidFill>
            <a:schemeClr val="tx1"/>
          </a:solidFill>
          <a:latin typeface="+mn-lt"/>
        </a:defRPr>
      </a:lvl4pPr>
      <a:lvl5pPr marL="1941513" indent="-400050" algn="l" defTabSz="912813" rtl="0" eaLnBrk="0" fontAlgn="base" hangingPunct="0">
        <a:lnSpc>
          <a:spcPct val="90000"/>
        </a:lnSpc>
        <a:spcBef>
          <a:spcPct val="20000"/>
        </a:spcBef>
        <a:spcAft>
          <a:spcPct val="0"/>
        </a:spcAft>
        <a:buBlip>
          <a:blip r:embed="rId18"/>
        </a:buBlip>
        <a:defRPr sz="2400">
          <a:solidFill>
            <a:schemeClr val="tx1"/>
          </a:solidFill>
          <a:latin typeface="+mn-lt"/>
        </a:defRPr>
      </a:lvl5pPr>
      <a:lvl6pPr marL="2398713" indent="-400050" algn="l" defTabSz="912813" rtl="0" fontAlgn="base">
        <a:lnSpc>
          <a:spcPct val="90000"/>
        </a:lnSpc>
        <a:spcBef>
          <a:spcPct val="20000"/>
        </a:spcBef>
        <a:spcAft>
          <a:spcPct val="0"/>
        </a:spcAft>
        <a:buBlip>
          <a:blip r:embed="rId18"/>
        </a:buBlip>
        <a:defRPr sz="2400">
          <a:solidFill>
            <a:schemeClr val="tx1"/>
          </a:solidFill>
          <a:latin typeface="+mn-lt"/>
        </a:defRPr>
      </a:lvl6pPr>
      <a:lvl7pPr marL="2855913" indent="-400050" algn="l" defTabSz="912813" rtl="0" fontAlgn="base">
        <a:lnSpc>
          <a:spcPct val="90000"/>
        </a:lnSpc>
        <a:spcBef>
          <a:spcPct val="20000"/>
        </a:spcBef>
        <a:spcAft>
          <a:spcPct val="0"/>
        </a:spcAft>
        <a:buBlip>
          <a:blip r:embed="rId18"/>
        </a:buBlip>
        <a:defRPr sz="2400">
          <a:solidFill>
            <a:schemeClr val="tx1"/>
          </a:solidFill>
          <a:latin typeface="+mn-lt"/>
        </a:defRPr>
      </a:lvl7pPr>
      <a:lvl8pPr marL="3313113" indent="-400050" algn="l" defTabSz="912813" rtl="0" fontAlgn="base">
        <a:lnSpc>
          <a:spcPct val="90000"/>
        </a:lnSpc>
        <a:spcBef>
          <a:spcPct val="20000"/>
        </a:spcBef>
        <a:spcAft>
          <a:spcPct val="0"/>
        </a:spcAft>
        <a:buBlip>
          <a:blip r:embed="rId18"/>
        </a:buBlip>
        <a:defRPr sz="2400">
          <a:solidFill>
            <a:schemeClr val="tx1"/>
          </a:solidFill>
          <a:latin typeface="+mn-lt"/>
        </a:defRPr>
      </a:lvl8pPr>
      <a:lvl9pPr marL="3770313" indent="-400050" algn="l" defTabSz="912813" rtl="0" fontAlgn="base">
        <a:lnSpc>
          <a:spcPct val="90000"/>
        </a:lnSpc>
        <a:spcBef>
          <a:spcPct val="20000"/>
        </a:spcBef>
        <a:spcAft>
          <a:spcPct val="0"/>
        </a:spcAft>
        <a:buBlip>
          <a:blip r:embed="rId18"/>
        </a:buBlip>
        <a:defRPr sz="24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bwMode="black">
      <p:bgPr>
        <a:blipFill dpi="0" rotWithShape="0">
          <a:blip r:embed="rId13" cstate="print">
            <a:lum/>
          </a:blip>
          <a:srcRect/>
          <a:stretch>
            <a:fillRect l="-11000" r="-11000"/>
          </a:stretch>
        </a:blipFill>
        <a:effectLst/>
      </p:bgPr>
    </p:bg>
    <p:spTree>
      <p:nvGrpSpPr>
        <p:cNvPr id="1" name=""/>
        <p:cNvGrpSpPr/>
        <p:nvPr/>
      </p:nvGrpSpPr>
      <p:grpSpPr>
        <a:xfrm>
          <a:off x="0" y="0"/>
          <a:ext cx="0" cy="0"/>
          <a:chOff x="0" y="0"/>
          <a:chExt cx="0" cy="0"/>
        </a:xfrm>
      </p:grpSpPr>
      <p:sp>
        <p:nvSpPr>
          <p:cNvPr id="11266" name="Title Placeholder 1"/>
          <p:cNvSpPr>
            <a:spLocks noGrp="1"/>
          </p:cNvSpPr>
          <p:nvPr>
            <p:ph type="title"/>
          </p:nvPr>
        </p:nvSpPr>
        <p:spPr bwMode="auto">
          <a:xfrm>
            <a:off x="381000" y="230188"/>
            <a:ext cx="8382000" cy="66516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заголовка</a:t>
            </a:r>
          </a:p>
        </p:txBody>
      </p:sp>
      <p:sp>
        <p:nvSpPr>
          <p:cNvPr id="11267" name="Text Placeholder 2"/>
          <p:cNvSpPr>
            <a:spLocks noGrp="1"/>
          </p:cNvSpPr>
          <p:nvPr>
            <p:ph type="body" idx="1"/>
          </p:nvPr>
        </p:nvSpPr>
        <p:spPr bwMode="auto">
          <a:xfrm>
            <a:off x="381000" y="1412875"/>
            <a:ext cx="8382000" cy="213518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dk2" tx1="lt1" bg2="dk1" tx2="lt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p:transition spd="slow" advClick="0" advTm="5000">
    <p:strips dir="rd"/>
  </p:transition>
  <p:timing>
    <p:tnLst>
      <p:par>
        <p:cTn id="1" dur="indefinite" restart="never" nodeType="tmRoot"/>
      </p:par>
    </p:tnLst>
  </p:timing>
  <p:txStyles>
    <p:titleStyle>
      <a:lvl1pPr algn="l" defTabSz="912813" rtl="0" eaLnBrk="0" fontAlgn="base" hangingPunct="0">
        <a:lnSpc>
          <a:spcPct val="90000"/>
        </a:lnSpc>
        <a:spcBef>
          <a:spcPct val="0"/>
        </a:spcBef>
        <a:spcAft>
          <a:spcPct val="0"/>
        </a:spcAft>
        <a:defRPr sz="4800">
          <a:solidFill>
            <a:schemeClr val="tx1"/>
          </a:solidFill>
          <a:latin typeface="+mj-lt"/>
          <a:ea typeface="+mj-ea"/>
          <a:cs typeface="+mj-cs"/>
        </a:defRPr>
      </a:lvl1pPr>
      <a:lvl2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2pPr>
      <a:lvl3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3pPr>
      <a:lvl4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4pPr>
      <a:lvl5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5pPr>
      <a:lvl6pPr marL="457200" algn="l" defTabSz="912813" rtl="0" fontAlgn="base">
        <a:lnSpc>
          <a:spcPct val="90000"/>
        </a:lnSpc>
        <a:spcBef>
          <a:spcPct val="0"/>
        </a:spcBef>
        <a:spcAft>
          <a:spcPct val="0"/>
        </a:spcAft>
        <a:defRPr sz="4800">
          <a:solidFill>
            <a:schemeClr val="tx1"/>
          </a:solidFill>
          <a:latin typeface="Trebuchet MS" pitchFamily="34" charset="0"/>
          <a:cs typeface="Arial" charset="0"/>
        </a:defRPr>
      </a:lvl6pPr>
      <a:lvl7pPr marL="914400" algn="l" defTabSz="912813" rtl="0" fontAlgn="base">
        <a:lnSpc>
          <a:spcPct val="90000"/>
        </a:lnSpc>
        <a:spcBef>
          <a:spcPct val="0"/>
        </a:spcBef>
        <a:spcAft>
          <a:spcPct val="0"/>
        </a:spcAft>
        <a:defRPr sz="4800">
          <a:solidFill>
            <a:schemeClr val="tx1"/>
          </a:solidFill>
          <a:latin typeface="Trebuchet MS" pitchFamily="34" charset="0"/>
          <a:cs typeface="Arial" charset="0"/>
        </a:defRPr>
      </a:lvl7pPr>
      <a:lvl8pPr marL="1371600" algn="l" defTabSz="912813" rtl="0" fontAlgn="base">
        <a:lnSpc>
          <a:spcPct val="90000"/>
        </a:lnSpc>
        <a:spcBef>
          <a:spcPct val="0"/>
        </a:spcBef>
        <a:spcAft>
          <a:spcPct val="0"/>
        </a:spcAft>
        <a:defRPr sz="4800">
          <a:solidFill>
            <a:schemeClr val="tx1"/>
          </a:solidFill>
          <a:latin typeface="Trebuchet MS" pitchFamily="34" charset="0"/>
          <a:cs typeface="Arial" charset="0"/>
        </a:defRPr>
      </a:lvl8pPr>
      <a:lvl9pPr marL="1828800" algn="l" defTabSz="912813" rtl="0" fontAlgn="base">
        <a:lnSpc>
          <a:spcPct val="90000"/>
        </a:lnSpc>
        <a:spcBef>
          <a:spcPct val="0"/>
        </a:spcBef>
        <a:spcAft>
          <a:spcPct val="0"/>
        </a:spcAft>
        <a:defRPr sz="4800">
          <a:solidFill>
            <a:schemeClr val="tx1"/>
          </a:solidFill>
          <a:latin typeface="Trebuchet MS" pitchFamily="34" charset="0"/>
          <a:cs typeface="Arial" charset="0"/>
        </a:defRPr>
      </a:lvl9pPr>
    </p:titleStyle>
    <p:bodyStyle>
      <a:lvl1pPr marL="460375" indent="-460375" algn="l" defTabSz="912813" rtl="0" eaLnBrk="0" fontAlgn="base" hangingPunct="0">
        <a:lnSpc>
          <a:spcPct val="90000"/>
        </a:lnSpc>
        <a:spcBef>
          <a:spcPct val="20000"/>
        </a:spcBef>
        <a:spcAft>
          <a:spcPct val="0"/>
        </a:spcAft>
        <a:buBlip>
          <a:blip r:embed="rId14"/>
        </a:buBlip>
        <a:defRPr sz="3200">
          <a:solidFill>
            <a:schemeClr val="tx1"/>
          </a:solidFill>
          <a:latin typeface="+mn-lt"/>
          <a:ea typeface="+mn-ea"/>
          <a:cs typeface="+mn-cs"/>
        </a:defRPr>
      </a:lvl1pPr>
      <a:lvl2pPr marL="854075" indent="-393700" algn="l" defTabSz="912813" rtl="0" eaLnBrk="0" fontAlgn="base" hangingPunct="0">
        <a:lnSpc>
          <a:spcPct val="90000"/>
        </a:lnSpc>
        <a:spcBef>
          <a:spcPct val="20000"/>
        </a:spcBef>
        <a:spcAft>
          <a:spcPct val="0"/>
        </a:spcAft>
        <a:buBlip>
          <a:blip r:embed="rId15"/>
        </a:buBlip>
        <a:defRPr sz="2800">
          <a:solidFill>
            <a:schemeClr val="tx1"/>
          </a:solidFill>
          <a:latin typeface="+mn-lt"/>
        </a:defRPr>
      </a:lvl2pPr>
      <a:lvl3pPr marL="1258888" indent="-404813" algn="l" defTabSz="912813" rtl="0" eaLnBrk="0" fontAlgn="base" hangingPunct="0">
        <a:lnSpc>
          <a:spcPct val="90000"/>
        </a:lnSpc>
        <a:spcBef>
          <a:spcPct val="20000"/>
        </a:spcBef>
        <a:spcAft>
          <a:spcPct val="0"/>
        </a:spcAft>
        <a:buBlip>
          <a:blip r:embed="rId15"/>
        </a:buBlip>
        <a:defRPr sz="2400">
          <a:solidFill>
            <a:schemeClr val="tx1"/>
          </a:solidFill>
          <a:latin typeface="+mn-lt"/>
        </a:defRPr>
      </a:lvl3pPr>
      <a:lvl4pPr marL="1655763" indent="-396875" algn="l" defTabSz="912813" rtl="0" eaLnBrk="0" fontAlgn="base" hangingPunct="0">
        <a:lnSpc>
          <a:spcPct val="90000"/>
        </a:lnSpc>
        <a:spcBef>
          <a:spcPct val="20000"/>
        </a:spcBef>
        <a:spcAft>
          <a:spcPct val="0"/>
        </a:spcAft>
        <a:buBlip>
          <a:blip r:embed="rId15"/>
        </a:buBlip>
        <a:defRPr sz="2400">
          <a:solidFill>
            <a:schemeClr val="tx1"/>
          </a:solidFill>
          <a:latin typeface="+mn-lt"/>
        </a:defRPr>
      </a:lvl4pPr>
      <a:lvl5pPr marL="1941513" indent="-400050" algn="l" defTabSz="912813" rtl="0" eaLnBrk="0" fontAlgn="base" hangingPunct="0">
        <a:lnSpc>
          <a:spcPct val="90000"/>
        </a:lnSpc>
        <a:spcBef>
          <a:spcPct val="20000"/>
        </a:spcBef>
        <a:spcAft>
          <a:spcPct val="0"/>
        </a:spcAft>
        <a:buBlip>
          <a:blip r:embed="rId15"/>
        </a:buBlip>
        <a:defRPr sz="2400">
          <a:solidFill>
            <a:schemeClr val="tx1"/>
          </a:solidFill>
          <a:latin typeface="+mn-lt"/>
        </a:defRPr>
      </a:lvl5pPr>
      <a:lvl6pPr marL="2398713" indent="-400050" algn="l" defTabSz="912813" rtl="0" fontAlgn="base">
        <a:lnSpc>
          <a:spcPct val="90000"/>
        </a:lnSpc>
        <a:spcBef>
          <a:spcPct val="20000"/>
        </a:spcBef>
        <a:spcAft>
          <a:spcPct val="0"/>
        </a:spcAft>
        <a:buBlip>
          <a:blip r:embed="rId15"/>
        </a:buBlip>
        <a:defRPr sz="2400">
          <a:solidFill>
            <a:schemeClr val="tx1"/>
          </a:solidFill>
          <a:latin typeface="+mn-lt"/>
        </a:defRPr>
      </a:lvl6pPr>
      <a:lvl7pPr marL="2855913" indent="-400050" algn="l" defTabSz="912813" rtl="0" fontAlgn="base">
        <a:lnSpc>
          <a:spcPct val="90000"/>
        </a:lnSpc>
        <a:spcBef>
          <a:spcPct val="20000"/>
        </a:spcBef>
        <a:spcAft>
          <a:spcPct val="0"/>
        </a:spcAft>
        <a:buBlip>
          <a:blip r:embed="rId15"/>
        </a:buBlip>
        <a:defRPr sz="2400">
          <a:solidFill>
            <a:schemeClr val="tx1"/>
          </a:solidFill>
          <a:latin typeface="+mn-lt"/>
        </a:defRPr>
      </a:lvl7pPr>
      <a:lvl8pPr marL="3313113" indent="-400050" algn="l" defTabSz="912813" rtl="0" fontAlgn="base">
        <a:lnSpc>
          <a:spcPct val="90000"/>
        </a:lnSpc>
        <a:spcBef>
          <a:spcPct val="20000"/>
        </a:spcBef>
        <a:spcAft>
          <a:spcPct val="0"/>
        </a:spcAft>
        <a:buBlip>
          <a:blip r:embed="rId15"/>
        </a:buBlip>
        <a:defRPr sz="2400">
          <a:solidFill>
            <a:schemeClr val="tx1"/>
          </a:solidFill>
          <a:latin typeface="+mn-lt"/>
        </a:defRPr>
      </a:lvl8pPr>
      <a:lvl9pPr marL="3770313" indent="-400050" algn="l" defTabSz="912813" rtl="0" fontAlgn="base">
        <a:lnSpc>
          <a:spcPct val="90000"/>
        </a:lnSpc>
        <a:spcBef>
          <a:spcPct val="20000"/>
        </a:spcBef>
        <a:spcAft>
          <a:spcPct val="0"/>
        </a:spcAft>
        <a:buBlip>
          <a:blip r:embed="rId15"/>
        </a:buBlip>
        <a:defRPr sz="24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bwMode="black">
      <p:bgPr>
        <a:blipFill dpi="0" rotWithShape="0">
          <a:blip r:embed="rId13" cstate="print">
            <a:lum/>
          </a:blip>
          <a:srcRect/>
          <a:stretch>
            <a:fillRect l="-11000" r="-11000"/>
          </a:stretch>
        </a:blipFill>
        <a:effectLst/>
      </p:bgPr>
    </p:bg>
    <p:spTree>
      <p:nvGrpSpPr>
        <p:cNvPr id="1" name=""/>
        <p:cNvGrpSpPr/>
        <p:nvPr/>
      </p:nvGrpSpPr>
      <p:grpSpPr>
        <a:xfrm>
          <a:off x="0" y="0"/>
          <a:ext cx="0" cy="0"/>
          <a:chOff x="0" y="0"/>
          <a:chExt cx="0" cy="0"/>
        </a:xfrm>
      </p:grpSpPr>
      <p:sp>
        <p:nvSpPr>
          <p:cNvPr id="12290" name="Title Placeholder 1"/>
          <p:cNvSpPr>
            <a:spLocks noGrp="1"/>
          </p:cNvSpPr>
          <p:nvPr>
            <p:ph type="title"/>
          </p:nvPr>
        </p:nvSpPr>
        <p:spPr bwMode="auto">
          <a:xfrm>
            <a:off x="381000" y="230188"/>
            <a:ext cx="8382000" cy="66516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заголовка</a:t>
            </a:r>
          </a:p>
        </p:txBody>
      </p:sp>
      <p:sp>
        <p:nvSpPr>
          <p:cNvPr id="12291" name="Text Placeholder 2"/>
          <p:cNvSpPr>
            <a:spLocks noGrp="1"/>
          </p:cNvSpPr>
          <p:nvPr>
            <p:ph type="body" idx="1"/>
          </p:nvPr>
        </p:nvSpPr>
        <p:spPr bwMode="auto">
          <a:xfrm>
            <a:off x="381000" y="1412875"/>
            <a:ext cx="8382000" cy="213518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dk2" tx1="lt1" bg2="dk1" tx2="lt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ransition spd="slow" advClick="0" advTm="5000">
    <p:strips dir="rd"/>
  </p:transition>
  <p:timing>
    <p:tnLst>
      <p:par>
        <p:cTn id="1" dur="indefinite" restart="never" nodeType="tmRoot"/>
      </p:par>
    </p:tnLst>
  </p:timing>
  <p:txStyles>
    <p:titleStyle>
      <a:lvl1pPr algn="l" defTabSz="912813" rtl="0" eaLnBrk="0" fontAlgn="base" hangingPunct="0">
        <a:lnSpc>
          <a:spcPct val="90000"/>
        </a:lnSpc>
        <a:spcBef>
          <a:spcPct val="0"/>
        </a:spcBef>
        <a:spcAft>
          <a:spcPct val="0"/>
        </a:spcAft>
        <a:defRPr sz="4800">
          <a:solidFill>
            <a:schemeClr val="tx1"/>
          </a:solidFill>
          <a:latin typeface="+mj-lt"/>
          <a:ea typeface="+mj-ea"/>
          <a:cs typeface="+mj-cs"/>
        </a:defRPr>
      </a:lvl1pPr>
      <a:lvl2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2pPr>
      <a:lvl3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3pPr>
      <a:lvl4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4pPr>
      <a:lvl5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5pPr>
      <a:lvl6pPr marL="457200" algn="l" defTabSz="912813" rtl="0" fontAlgn="base">
        <a:lnSpc>
          <a:spcPct val="90000"/>
        </a:lnSpc>
        <a:spcBef>
          <a:spcPct val="0"/>
        </a:spcBef>
        <a:spcAft>
          <a:spcPct val="0"/>
        </a:spcAft>
        <a:defRPr sz="4800">
          <a:solidFill>
            <a:schemeClr val="tx1"/>
          </a:solidFill>
          <a:latin typeface="Trebuchet MS" pitchFamily="34" charset="0"/>
          <a:cs typeface="Arial" charset="0"/>
        </a:defRPr>
      </a:lvl6pPr>
      <a:lvl7pPr marL="914400" algn="l" defTabSz="912813" rtl="0" fontAlgn="base">
        <a:lnSpc>
          <a:spcPct val="90000"/>
        </a:lnSpc>
        <a:spcBef>
          <a:spcPct val="0"/>
        </a:spcBef>
        <a:spcAft>
          <a:spcPct val="0"/>
        </a:spcAft>
        <a:defRPr sz="4800">
          <a:solidFill>
            <a:schemeClr val="tx1"/>
          </a:solidFill>
          <a:latin typeface="Trebuchet MS" pitchFamily="34" charset="0"/>
          <a:cs typeface="Arial" charset="0"/>
        </a:defRPr>
      </a:lvl7pPr>
      <a:lvl8pPr marL="1371600" algn="l" defTabSz="912813" rtl="0" fontAlgn="base">
        <a:lnSpc>
          <a:spcPct val="90000"/>
        </a:lnSpc>
        <a:spcBef>
          <a:spcPct val="0"/>
        </a:spcBef>
        <a:spcAft>
          <a:spcPct val="0"/>
        </a:spcAft>
        <a:defRPr sz="4800">
          <a:solidFill>
            <a:schemeClr val="tx1"/>
          </a:solidFill>
          <a:latin typeface="Trebuchet MS" pitchFamily="34" charset="0"/>
          <a:cs typeface="Arial" charset="0"/>
        </a:defRPr>
      </a:lvl8pPr>
      <a:lvl9pPr marL="1828800" algn="l" defTabSz="912813" rtl="0" fontAlgn="base">
        <a:lnSpc>
          <a:spcPct val="90000"/>
        </a:lnSpc>
        <a:spcBef>
          <a:spcPct val="0"/>
        </a:spcBef>
        <a:spcAft>
          <a:spcPct val="0"/>
        </a:spcAft>
        <a:defRPr sz="4800">
          <a:solidFill>
            <a:schemeClr val="tx1"/>
          </a:solidFill>
          <a:latin typeface="Trebuchet MS" pitchFamily="34" charset="0"/>
          <a:cs typeface="Arial" charset="0"/>
        </a:defRPr>
      </a:lvl9pPr>
    </p:titleStyle>
    <p:bodyStyle>
      <a:lvl1pPr marL="460375" indent="-460375" algn="l" defTabSz="912813" rtl="0" eaLnBrk="0" fontAlgn="base" hangingPunct="0">
        <a:lnSpc>
          <a:spcPct val="90000"/>
        </a:lnSpc>
        <a:spcBef>
          <a:spcPct val="20000"/>
        </a:spcBef>
        <a:spcAft>
          <a:spcPct val="0"/>
        </a:spcAft>
        <a:buBlip>
          <a:blip r:embed="rId14"/>
        </a:buBlip>
        <a:defRPr sz="3200">
          <a:solidFill>
            <a:schemeClr val="tx1"/>
          </a:solidFill>
          <a:latin typeface="+mn-lt"/>
          <a:ea typeface="+mn-ea"/>
          <a:cs typeface="+mn-cs"/>
        </a:defRPr>
      </a:lvl1pPr>
      <a:lvl2pPr marL="854075" indent="-393700" algn="l" defTabSz="912813" rtl="0" eaLnBrk="0" fontAlgn="base" hangingPunct="0">
        <a:lnSpc>
          <a:spcPct val="90000"/>
        </a:lnSpc>
        <a:spcBef>
          <a:spcPct val="20000"/>
        </a:spcBef>
        <a:spcAft>
          <a:spcPct val="0"/>
        </a:spcAft>
        <a:buBlip>
          <a:blip r:embed="rId15"/>
        </a:buBlip>
        <a:defRPr sz="2800">
          <a:solidFill>
            <a:schemeClr val="tx1"/>
          </a:solidFill>
          <a:latin typeface="+mn-lt"/>
        </a:defRPr>
      </a:lvl2pPr>
      <a:lvl3pPr marL="1258888" indent="-404813" algn="l" defTabSz="912813" rtl="0" eaLnBrk="0" fontAlgn="base" hangingPunct="0">
        <a:lnSpc>
          <a:spcPct val="90000"/>
        </a:lnSpc>
        <a:spcBef>
          <a:spcPct val="20000"/>
        </a:spcBef>
        <a:spcAft>
          <a:spcPct val="0"/>
        </a:spcAft>
        <a:buBlip>
          <a:blip r:embed="rId15"/>
        </a:buBlip>
        <a:defRPr sz="2400">
          <a:solidFill>
            <a:schemeClr val="tx1"/>
          </a:solidFill>
          <a:latin typeface="+mn-lt"/>
        </a:defRPr>
      </a:lvl3pPr>
      <a:lvl4pPr marL="1655763" indent="-396875" algn="l" defTabSz="912813" rtl="0" eaLnBrk="0" fontAlgn="base" hangingPunct="0">
        <a:lnSpc>
          <a:spcPct val="90000"/>
        </a:lnSpc>
        <a:spcBef>
          <a:spcPct val="20000"/>
        </a:spcBef>
        <a:spcAft>
          <a:spcPct val="0"/>
        </a:spcAft>
        <a:buBlip>
          <a:blip r:embed="rId15"/>
        </a:buBlip>
        <a:defRPr sz="2400">
          <a:solidFill>
            <a:schemeClr val="tx1"/>
          </a:solidFill>
          <a:latin typeface="+mn-lt"/>
        </a:defRPr>
      </a:lvl4pPr>
      <a:lvl5pPr marL="1941513" indent="-400050" algn="l" defTabSz="912813" rtl="0" eaLnBrk="0" fontAlgn="base" hangingPunct="0">
        <a:lnSpc>
          <a:spcPct val="90000"/>
        </a:lnSpc>
        <a:spcBef>
          <a:spcPct val="20000"/>
        </a:spcBef>
        <a:spcAft>
          <a:spcPct val="0"/>
        </a:spcAft>
        <a:buBlip>
          <a:blip r:embed="rId15"/>
        </a:buBlip>
        <a:defRPr sz="2400">
          <a:solidFill>
            <a:schemeClr val="tx1"/>
          </a:solidFill>
          <a:latin typeface="+mn-lt"/>
        </a:defRPr>
      </a:lvl5pPr>
      <a:lvl6pPr marL="2398713" indent="-400050" algn="l" defTabSz="912813" rtl="0" fontAlgn="base">
        <a:lnSpc>
          <a:spcPct val="90000"/>
        </a:lnSpc>
        <a:spcBef>
          <a:spcPct val="20000"/>
        </a:spcBef>
        <a:spcAft>
          <a:spcPct val="0"/>
        </a:spcAft>
        <a:buBlip>
          <a:blip r:embed="rId15"/>
        </a:buBlip>
        <a:defRPr sz="2400">
          <a:solidFill>
            <a:schemeClr val="tx1"/>
          </a:solidFill>
          <a:latin typeface="+mn-lt"/>
        </a:defRPr>
      </a:lvl6pPr>
      <a:lvl7pPr marL="2855913" indent="-400050" algn="l" defTabSz="912813" rtl="0" fontAlgn="base">
        <a:lnSpc>
          <a:spcPct val="90000"/>
        </a:lnSpc>
        <a:spcBef>
          <a:spcPct val="20000"/>
        </a:spcBef>
        <a:spcAft>
          <a:spcPct val="0"/>
        </a:spcAft>
        <a:buBlip>
          <a:blip r:embed="rId15"/>
        </a:buBlip>
        <a:defRPr sz="2400">
          <a:solidFill>
            <a:schemeClr val="tx1"/>
          </a:solidFill>
          <a:latin typeface="+mn-lt"/>
        </a:defRPr>
      </a:lvl7pPr>
      <a:lvl8pPr marL="3313113" indent="-400050" algn="l" defTabSz="912813" rtl="0" fontAlgn="base">
        <a:lnSpc>
          <a:spcPct val="90000"/>
        </a:lnSpc>
        <a:spcBef>
          <a:spcPct val="20000"/>
        </a:spcBef>
        <a:spcAft>
          <a:spcPct val="0"/>
        </a:spcAft>
        <a:buBlip>
          <a:blip r:embed="rId15"/>
        </a:buBlip>
        <a:defRPr sz="2400">
          <a:solidFill>
            <a:schemeClr val="tx1"/>
          </a:solidFill>
          <a:latin typeface="+mn-lt"/>
        </a:defRPr>
      </a:lvl8pPr>
      <a:lvl9pPr marL="3770313" indent="-400050" algn="l" defTabSz="912813" rtl="0" fontAlgn="base">
        <a:lnSpc>
          <a:spcPct val="90000"/>
        </a:lnSpc>
        <a:spcBef>
          <a:spcPct val="20000"/>
        </a:spcBef>
        <a:spcAft>
          <a:spcPct val="0"/>
        </a:spcAft>
        <a:buBlip>
          <a:blip r:embed="rId15"/>
        </a:buBlip>
        <a:defRPr sz="24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lum/>
          </a:blip>
          <a:srcRect/>
          <a:stretch>
            <a:fillRect l="-11000" r="-11000"/>
          </a:stretch>
        </a:blipFill>
        <a:effectLst/>
      </p:bgPr>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381000" y="230188"/>
            <a:ext cx="8382000" cy="66516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заголовка</a:t>
            </a:r>
            <a:endParaRPr lang="en-US" smtClean="0"/>
          </a:p>
        </p:txBody>
      </p:sp>
      <p:sp>
        <p:nvSpPr>
          <p:cNvPr id="13315" name="Text Placeholder 2"/>
          <p:cNvSpPr>
            <a:spLocks noGrp="1"/>
          </p:cNvSpPr>
          <p:nvPr>
            <p:ph type="body" idx="1"/>
          </p:nvPr>
        </p:nvSpPr>
        <p:spPr bwMode="auto">
          <a:xfrm>
            <a:off x="381000" y="1412875"/>
            <a:ext cx="8382000" cy="213518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spd="slow" advClick="0" advTm="5000">
    <p:strips dir="rd"/>
  </p:transition>
  <p:timing>
    <p:tnLst>
      <p:par>
        <p:cTn id="1" dur="indefinite" restart="never" nodeType="tmRoot"/>
      </p:par>
    </p:tnLst>
  </p:timing>
  <p:txStyles>
    <p:titleStyle>
      <a:lvl1pPr algn="l" defTabSz="912813" rtl="0" eaLnBrk="0" fontAlgn="base" hangingPunct="0">
        <a:lnSpc>
          <a:spcPct val="90000"/>
        </a:lnSpc>
        <a:spcBef>
          <a:spcPct val="0"/>
        </a:spcBef>
        <a:spcAft>
          <a:spcPct val="0"/>
        </a:spcAft>
        <a:defRPr sz="4800">
          <a:solidFill>
            <a:schemeClr val="tx1"/>
          </a:solidFill>
          <a:latin typeface="+mj-lt"/>
          <a:ea typeface="+mj-ea"/>
          <a:cs typeface="+mj-cs"/>
        </a:defRPr>
      </a:lvl1pPr>
      <a:lvl2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2pPr>
      <a:lvl3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3pPr>
      <a:lvl4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4pPr>
      <a:lvl5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5pPr>
      <a:lvl6pPr marL="4572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6pPr>
      <a:lvl7pPr marL="9144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7pPr>
      <a:lvl8pPr marL="13716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8pPr>
      <a:lvl9pPr marL="18288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9pPr>
    </p:titleStyle>
    <p:bodyStyle>
      <a:lvl1pPr marL="514350" indent="-514350" algn="l" defTabSz="912813" rtl="0" eaLnBrk="0" fontAlgn="base" hangingPunct="0">
        <a:lnSpc>
          <a:spcPct val="90000"/>
        </a:lnSpc>
        <a:spcBef>
          <a:spcPct val="20000"/>
        </a:spcBef>
        <a:spcAft>
          <a:spcPct val="0"/>
        </a:spcAft>
        <a:buBlip>
          <a:blip r:embed="rId14"/>
        </a:buBlip>
        <a:defRPr sz="3200">
          <a:solidFill>
            <a:schemeClr val="tx1"/>
          </a:solidFill>
          <a:latin typeface="+mn-lt"/>
          <a:ea typeface="+mn-ea"/>
          <a:cs typeface="+mn-cs"/>
        </a:defRPr>
      </a:lvl1pPr>
      <a:lvl2pPr marL="1031875" indent="-514350" algn="l" defTabSz="912813" rtl="0" eaLnBrk="0" fontAlgn="base" hangingPunct="0">
        <a:lnSpc>
          <a:spcPct val="90000"/>
        </a:lnSpc>
        <a:spcBef>
          <a:spcPct val="20000"/>
        </a:spcBef>
        <a:spcAft>
          <a:spcPct val="0"/>
        </a:spcAft>
        <a:buBlip>
          <a:blip r:embed="rId14"/>
        </a:buBlip>
        <a:defRPr sz="2800">
          <a:solidFill>
            <a:schemeClr val="tx1"/>
          </a:solidFill>
          <a:latin typeface="+mn-lt"/>
        </a:defRPr>
      </a:lvl2pPr>
      <a:lvl3pPr marL="1371600"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3pPr>
      <a:lvl4pPr marL="1716088"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4pPr>
      <a:lvl5pPr marL="20621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5pPr>
      <a:lvl6pPr marL="25193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6pPr>
      <a:lvl7pPr marL="29765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7pPr>
      <a:lvl8pPr marL="34337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8pPr>
      <a:lvl9pPr marL="38909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bwMode="black">
      <p:bgPr>
        <a:blipFill dpi="0" rotWithShape="0">
          <a:blip r:embed="rId13" cstate="print">
            <a:lum/>
          </a:blip>
          <a:srcRect/>
          <a:stretch>
            <a:fillRect l="-11000" r="-11000"/>
          </a:stretch>
        </a:blipFill>
        <a:effectLst/>
      </p:bgPr>
    </p:bg>
    <p:spTree>
      <p:nvGrpSpPr>
        <p:cNvPr id="1" name=""/>
        <p:cNvGrpSpPr/>
        <p:nvPr/>
      </p:nvGrpSpPr>
      <p:grpSpPr>
        <a:xfrm>
          <a:off x="0" y="0"/>
          <a:ext cx="0" cy="0"/>
          <a:chOff x="0" y="0"/>
          <a:chExt cx="0" cy="0"/>
        </a:xfrm>
      </p:grpSpPr>
      <p:sp>
        <p:nvSpPr>
          <p:cNvPr id="14338" name="Title Placeholder 1"/>
          <p:cNvSpPr>
            <a:spLocks noGrp="1"/>
          </p:cNvSpPr>
          <p:nvPr>
            <p:ph type="title"/>
          </p:nvPr>
        </p:nvSpPr>
        <p:spPr bwMode="auto">
          <a:xfrm>
            <a:off x="381000" y="230188"/>
            <a:ext cx="8382000" cy="66516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заголовка</a:t>
            </a:r>
            <a:endParaRPr lang="en-US" smtClean="0"/>
          </a:p>
        </p:txBody>
      </p:sp>
      <p:sp>
        <p:nvSpPr>
          <p:cNvPr id="14339" name="Text Placeholder 2"/>
          <p:cNvSpPr>
            <a:spLocks noGrp="1"/>
          </p:cNvSpPr>
          <p:nvPr>
            <p:ph type="body" idx="1"/>
          </p:nvPr>
        </p:nvSpPr>
        <p:spPr bwMode="auto">
          <a:xfrm>
            <a:off x="381000" y="1412875"/>
            <a:ext cx="8382000" cy="213518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Tree>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Lst>
  <p:transition spd="slow" advClick="0" advTm="5000">
    <p:strips dir="rd"/>
  </p:transition>
  <p:timing>
    <p:tnLst>
      <p:par>
        <p:cTn id="1" dur="indefinite" restart="never" nodeType="tmRoot"/>
      </p:par>
    </p:tnLst>
  </p:timing>
  <p:txStyles>
    <p:titleStyle>
      <a:lvl1pPr algn="l" defTabSz="912813" rtl="0" eaLnBrk="0" fontAlgn="base" hangingPunct="0">
        <a:lnSpc>
          <a:spcPct val="90000"/>
        </a:lnSpc>
        <a:spcBef>
          <a:spcPct val="0"/>
        </a:spcBef>
        <a:spcAft>
          <a:spcPct val="0"/>
        </a:spcAft>
        <a:defRPr sz="4800">
          <a:solidFill>
            <a:schemeClr val="tx1"/>
          </a:solidFill>
          <a:latin typeface="+mj-lt"/>
          <a:ea typeface="+mj-ea"/>
          <a:cs typeface="+mj-cs"/>
        </a:defRPr>
      </a:lvl1pPr>
      <a:lvl2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2pPr>
      <a:lvl3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3pPr>
      <a:lvl4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4pPr>
      <a:lvl5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5pPr>
      <a:lvl6pPr marL="4572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6pPr>
      <a:lvl7pPr marL="9144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7pPr>
      <a:lvl8pPr marL="13716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8pPr>
      <a:lvl9pPr marL="18288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9pPr>
    </p:titleStyle>
    <p:bodyStyle>
      <a:lvl1pPr marL="514350" indent="-514350" algn="l" defTabSz="912813" rtl="0" eaLnBrk="0" fontAlgn="base" hangingPunct="0">
        <a:lnSpc>
          <a:spcPct val="90000"/>
        </a:lnSpc>
        <a:spcBef>
          <a:spcPct val="20000"/>
        </a:spcBef>
        <a:spcAft>
          <a:spcPct val="0"/>
        </a:spcAft>
        <a:buBlip>
          <a:blip r:embed="rId14"/>
        </a:buBlip>
        <a:defRPr sz="3200">
          <a:solidFill>
            <a:schemeClr val="tx1"/>
          </a:solidFill>
          <a:latin typeface="+mn-lt"/>
          <a:ea typeface="+mn-ea"/>
          <a:cs typeface="+mn-cs"/>
        </a:defRPr>
      </a:lvl1pPr>
      <a:lvl2pPr marL="1031875" indent="-514350" algn="l" defTabSz="912813" rtl="0" eaLnBrk="0" fontAlgn="base" hangingPunct="0">
        <a:lnSpc>
          <a:spcPct val="90000"/>
        </a:lnSpc>
        <a:spcBef>
          <a:spcPct val="20000"/>
        </a:spcBef>
        <a:spcAft>
          <a:spcPct val="0"/>
        </a:spcAft>
        <a:buBlip>
          <a:blip r:embed="rId14"/>
        </a:buBlip>
        <a:defRPr sz="2800">
          <a:solidFill>
            <a:schemeClr val="tx1"/>
          </a:solidFill>
          <a:latin typeface="+mn-lt"/>
        </a:defRPr>
      </a:lvl2pPr>
      <a:lvl3pPr marL="1371600"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3pPr>
      <a:lvl4pPr marL="1716088"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4pPr>
      <a:lvl5pPr marL="20621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5pPr>
      <a:lvl6pPr marL="25193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6pPr>
      <a:lvl7pPr marL="29765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7pPr>
      <a:lvl8pPr marL="34337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8pPr>
      <a:lvl9pPr marL="38909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bwMode="black">
      <p:bgPr>
        <a:blipFill dpi="0" rotWithShape="0">
          <a:blip r:embed="rId13" cstate="print">
            <a:lum/>
          </a:blip>
          <a:srcRect/>
          <a:stretch>
            <a:fillRect l="-11000" r="-11000"/>
          </a:stretch>
        </a:blipFill>
        <a:effectLst/>
      </p:bgPr>
    </p:bg>
    <p:spTree>
      <p:nvGrpSpPr>
        <p:cNvPr id="1" name=""/>
        <p:cNvGrpSpPr/>
        <p:nvPr/>
      </p:nvGrpSpPr>
      <p:grpSpPr>
        <a:xfrm>
          <a:off x="0" y="0"/>
          <a:ext cx="0" cy="0"/>
          <a:chOff x="0" y="0"/>
          <a:chExt cx="0" cy="0"/>
        </a:xfrm>
      </p:grpSpPr>
      <p:sp>
        <p:nvSpPr>
          <p:cNvPr id="15362" name="Title Placeholder 1"/>
          <p:cNvSpPr>
            <a:spLocks noGrp="1"/>
          </p:cNvSpPr>
          <p:nvPr>
            <p:ph type="title"/>
          </p:nvPr>
        </p:nvSpPr>
        <p:spPr bwMode="auto">
          <a:xfrm>
            <a:off x="381000" y="230188"/>
            <a:ext cx="8382000" cy="66516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заголовка</a:t>
            </a:r>
            <a:endParaRPr lang="en-US" smtClean="0"/>
          </a:p>
        </p:txBody>
      </p:sp>
      <p:sp>
        <p:nvSpPr>
          <p:cNvPr id="15363" name="Text Placeholder 2"/>
          <p:cNvSpPr>
            <a:spLocks noGrp="1"/>
          </p:cNvSpPr>
          <p:nvPr>
            <p:ph type="body" idx="1"/>
          </p:nvPr>
        </p:nvSpPr>
        <p:spPr bwMode="auto">
          <a:xfrm>
            <a:off x="381000" y="1412875"/>
            <a:ext cx="8382000" cy="213518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Tree>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Lst>
  <p:transition spd="slow" advClick="0" advTm="5000">
    <p:strips dir="rd"/>
  </p:transition>
  <p:timing>
    <p:tnLst>
      <p:par>
        <p:cTn id="1" dur="indefinite" restart="never" nodeType="tmRoot"/>
      </p:par>
    </p:tnLst>
  </p:timing>
  <p:txStyles>
    <p:titleStyle>
      <a:lvl1pPr algn="l" defTabSz="912813" rtl="0" eaLnBrk="0" fontAlgn="base" hangingPunct="0">
        <a:lnSpc>
          <a:spcPct val="90000"/>
        </a:lnSpc>
        <a:spcBef>
          <a:spcPct val="0"/>
        </a:spcBef>
        <a:spcAft>
          <a:spcPct val="0"/>
        </a:spcAft>
        <a:defRPr sz="4800">
          <a:solidFill>
            <a:schemeClr val="tx1"/>
          </a:solidFill>
          <a:latin typeface="+mj-lt"/>
          <a:ea typeface="+mj-ea"/>
          <a:cs typeface="+mj-cs"/>
        </a:defRPr>
      </a:lvl1pPr>
      <a:lvl2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2pPr>
      <a:lvl3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3pPr>
      <a:lvl4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4pPr>
      <a:lvl5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5pPr>
      <a:lvl6pPr marL="4572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6pPr>
      <a:lvl7pPr marL="9144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7pPr>
      <a:lvl8pPr marL="13716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8pPr>
      <a:lvl9pPr marL="18288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9pPr>
    </p:titleStyle>
    <p:bodyStyle>
      <a:lvl1pPr marL="514350" indent="-514350" algn="l" defTabSz="912813" rtl="0" eaLnBrk="0" fontAlgn="base" hangingPunct="0">
        <a:lnSpc>
          <a:spcPct val="90000"/>
        </a:lnSpc>
        <a:spcBef>
          <a:spcPct val="20000"/>
        </a:spcBef>
        <a:spcAft>
          <a:spcPct val="0"/>
        </a:spcAft>
        <a:buBlip>
          <a:blip r:embed="rId14"/>
        </a:buBlip>
        <a:defRPr sz="3200">
          <a:solidFill>
            <a:schemeClr val="tx1"/>
          </a:solidFill>
          <a:latin typeface="+mn-lt"/>
          <a:ea typeface="+mn-ea"/>
          <a:cs typeface="+mn-cs"/>
        </a:defRPr>
      </a:lvl1pPr>
      <a:lvl2pPr marL="1031875" indent="-514350" algn="l" defTabSz="912813" rtl="0" eaLnBrk="0" fontAlgn="base" hangingPunct="0">
        <a:lnSpc>
          <a:spcPct val="90000"/>
        </a:lnSpc>
        <a:spcBef>
          <a:spcPct val="20000"/>
        </a:spcBef>
        <a:spcAft>
          <a:spcPct val="0"/>
        </a:spcAft>
        <a:buBlip>
          <a:blip r:embed="rId14"/>
        </a:buBlip>
        <a:defRPr sz="2800">
          <a:solidFill>
            <a:schemeClr val="tx1"/>
          </a:solidFill>
          <a:latin typeface="+mn-lt"/>
        </a:defRPr>
      </a:lvl2pPr>
      <a:lvl3pPr marL="1371600"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3pPr>
      <a:lvl4pPr marL="1716088"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4pPr>
      <a:lvl5pPr marL="20621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5pPr>
      <a:lvl6pPr marL="25193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6pPr>
      <a:lvl7pPr marL="29765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7pPr>
      <a:lvl8pPr marL="34337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8pPr>
      <a:lvl9pPr marL="38909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lum/>
          </a:blip>
          <a:srcRect/>
          <a:stretch>
            <a:fillRect l="-11000" r="-11000"/>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381000" y="230188"/>
            <a:ext cx="8382000" cy="66516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заголовка</a:t>
            </a:r>
          </a:p>
        </p:txBody>
      </p:sp>
      <p:sp>
        <p:nvSpPr>
          <p:cNvPr id="2051" name="Text Placeholder 2"/>
          <p:cNvSpPr>
            <a:spLocks noGrp="1"/>
          </p:cNvSpPr>
          <p:nvPr>
            <p:ph type="body" idx="1"/>
          </p:nvPr>
        </p:nvSpPr>
        <p:spPr bwMode="auto">
          <a:xfrm>
            <a:off x="381000" y="1412875"/>
            <a:ext cx="8382000" cy="213518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dk2" tx1="lt1" bg2="dk1" tx2="lt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ransition spd="slow" advClick="0" advTm="5000">
    <p:strips dir="rd"/>
  </p:transition>
  <p:timing>
    <p:tnLst>
      <p:par>
        <p:cTn id="1" dur="indefinite" restart="never" nodeType="tmRoot"/>
      </p:par>
    </p:tnLst>
  </p:timing>
  <p:txStyles>
    <p:titleStyle>
      <a:lvl1pPr algn="l" defTabSz="912813" rtl="0" eaLnBrk="0" fontAlgn="base" hangingPunct="0">
        <a:lnSpc>
          <a:spcPct val="90000"/>
        </a:lnSpc>
        <a:spcBef>
          <a:spcPct val="0"/>
        </a:spcBef>
        <a:spcAft>
          <a:spcPct val="0"/>
        </a:spcAft>
        <a:defRPr sz="4800">
          <a:solidFill>
            <a:schemeClr val="tx1"/>
          </a:solidFill>
          <a:latin typeface="+mj-lt"/>
          <a:ea typeface="+mj-ea"/>
          <a:cs typeface="+mj-cs"/>
        </a:defRPr>
      </a:lvl1pPr>
      <a:lvl2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2pPr>
      <a:lvl3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3pPr>
      <a:lvl4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4pPr>
      <a:lvl5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5pPr>
      <a:lvl6pPr marL="457200" algn="l" defTabSz="912813" rtl="0" fontAlgn="base">
        <a:lnSpc>
          <a:spcPct val="90000"/>
        </a:lnSpc>
        <a:spcBef>
          <a:spcPct val="0"/>
        </a:spcBef>
        <a:spcAft>
          <a:spcPct val="0"/>
        </a:spcAft>
        <a:defRPr sz="4800">
          <a:solidFill>
            <a:schemeClr val="tx1"/>
          </a:solidFill>
          <a:latin typeface="Trebuchet MS" pitchFamily="34" charset="0"/>
          <a:cs typeface="Arial" charset="0"/>
        </a:defRPr>
      </a:lvl6pPr>
      <a:lvl7pPr marL="914400" algn="l" defTabSz="912813" rtl="0" fontAlgn="base">
        <a:lnSpc>
          <a:spcPct val="90000"/>
        </a:lnSpc>
        <a:spcBef>
          <a:spcPct val="0"/>
        </a:spcBef>
        <a:spcAft>
          <a:spcPct val="0"/>
        </a:spcAft>
        <a:defRPr sz="4800">
          <a:solidFill>
            <a:schemeClr val="tx1"/>
          </a:solidFill>
          <a:latin typeface="Trebuchet MS" pitchFamily="34" charset="0"/>
          <a:cs typeface="Arial" charset="0"/>
        </a:defRPr>
      </a:lvl7pPr>
      <a:lvl8pPr marL="1371600" algn="l" defTabSz="912813" rtl="0" fontAlgn="base">
        <a:lnSpc>
          <a:spcPct val="90000"/>
        </a:lnSpc>
        <a:spcBef>
          <a:spcPct val="0"/>
        </a:spcBef>
        <a:spcAft>
          <a:spcPct val="0"/>
        </a:spcAft>
        <a:defRPr sz="4800">
          <a:solidFill>
            <a:schemeClr val="tx1"/>
          </a:solidFill>
          <a:latin typeface="Trebuchet MS" pitchFamily="34" charset="0"/>
          <a:cs typeface="Arial" charset="0"/>
        </a:defRPr>
      </a:lvl8pPr>
      <a:lvl9pPr marL="1828800" algn="l" defTabSz="912813" rtl="0" fontAlgn="base">
        <a:lnSpc>
          <a:spcPct val="90000"/>
        </a:lnSpc>
        <a:spcBef>
          <a:spcPct val="0"/>
        </a:spcBef>
        <a:spcAft>
          <a:spcPct val="0"/>
        </a:spcAft>
        <a:defRPr sz="4800">
          <a:solidFill>
            <a:schemeClr val="tx1"/>
          </a:solidFill>
          <a:latin typeface="Trebuchet MS" pitchFamily="34" charset="0"/>
          <a:cs typeface="Arial" charset="0"/>
        </a:defRPr>
      </a:lvl9pPr>
    </p:titleStyle>
    <p:bodyStyle>
      <a:lvl1pPr marL="460375" indent="-460375" algn="l" defTabSz="912813" rtl="0" eaLnBrk="0" fontAlgn="base" hangingPunct="0">
        <a:lnSpc>
          <a:spcPct val="90000"/>
        </a:lnSpc>
        <a:spcBef>
          <a:spcPct val="20000"/>
        </a:spcBef>
        <a:spcAft>
          <a:spcPct val="0"/>
        </a:spcAft>
        <a:buBlip>
          <a:blip r:embed="rId14"/>
        </a:buBlip>
        <a:defRPr sz="3200">
          <a:solidFill>
            <a:schemeClr val="tx1"/>
          </a:solidFill>
          <a:latin typeface="+mn-lt"/>
          <a:ea typeface="+mn-ea"/>
          <a:cs typeface="+mn-cs"/>
        </a:defRPr>
      </a:lvl1pPr>
      <a:lvl2pPr marL="854075" indent="-393700" algn="l" defTabSz="912813" rtl="0" eaLnBrk="0" fontAlgn="base" hangingPunct="0">
        <a:lnSpc>
          <a:spcPct val="90000"/>
        </a:lnSpc>
        <a:spcBef>
          <a:spcPct val="20000"/>
        </a:spcBef>
        <a:spcAft>
          <a:spcPct val="0"/>
        </a:spcAft>
        <a:buBlip>
          <a:blip r:embed="rId15"/>
        </a:buBlip>
        <a:defRPr sz="2800">
          <a:solidFill>
            <a:schemeClr val="tx1"/>
          </a:solidFill>
          <a:latin typeface="+mn-lt"/>
        </a:defRPr>
      </a:lvl2pPr>
      <a:lvl3pPr marL="1258888" indent="-404813" algn="l" defTabSz="912813" rtl="0" eaLnBrk="0" fontAlgn="base" hangingPunct="0">
        <a:lnSpc>
          <a:spcPct val="90000"/>
        </a:lnSpc>
        <a:spcBef>
          <a:spcPct val="20000"/>
        </a:spcBef>
        <a:spcAft>
          <a:spcPct val="0"/>
        </a:spcAft>
        <a:buBlip>
          <a:blip r:embed="rId15"/>
        </a:buBlip>
        <a:defRPr sz="2400">
          <a:solidFill>
            <a:schemeClr val="tx1"/>
          </a:solidFill>
          <a:latin typeface="+mn-lt"/>
        </a:defRPr>
      </a:lvl3pPr>
      <a:lvl4pPr marL="1655763" indent="-396875" algn="l" defTabSz="912813" rtl="0" eaLnBrk="0" fontAlgn="base" hangingPunct="0">
        <a:lnSpc>
          <a:spcPct val="90000"/>
        </a:lnSpc>
        <a:spcBef>
          <a:spcPct val="20000"/>
        </a:spcBef>
        <a:spcAft>
          <a:spcPct val="0"/>
        </a:spcAft>
        <a:buBlip>
          <a:blip r:embed="rId15"/>
        </a:buBlip>
        <a:defRPr sz="2400">
          <a:solidFill>
            <a:schemeClr val="tx1"/>
          </a:solidFill>
          <a:latin typeface="+mn-lt"/>
        </a:defRPr>
      </a:lvl4pPr>
      <a:lvl5pPr marL="1941513" indent="-400050" algn="l" defTabSz="912813" rtl="0" eaLnBrk="0" fontAlgn="base" hangingPunct="0">
        <a:lnSpc>
          <a:spcPct val="90000"/>
        </a:lnSpc>
        <a:spcBef>
          <a:spcPct val="20000"/>
        </a:spcBef>
        <a:spcAft>
          <a:spcPct val="0"/>
        </a:spcAft>
        <a:buBlip>
          <a:blip r:embed="rId15"/>
        </a:buBlip>
        <a:defRPr sz="2400">
          <a:solidFill>
            <a:schemeClr val="tx1"/>
          </a:solidFill>
          <a:latin typeface="+mn-lt"/>
        </a:defRPr>
      </a:lvl5pPr>
      <a:lvl6pPr marL="2398713" indent="-400050" algn="l" defTabSz="912813" rtl="0" fontAlgn="base">
        <a:lnSpc>
          <a:spcPct val="90000"/>
        </a:lnSpc>
        <a:spcBef>
          <a:spcPct val="20000"/>
        </a:spcBef>
        <a:spcAft>
          <a:spcPct val="0"/>
        </a:spcAft>
        <a:buBlip>
          <a:blip r:embed="rId15"/>
        </a:buBlip>
        <a:defRPr sz="2400">
          <a:solidFill>
            <a:schemeClr val="tx1"/>
          </a:solidFill>
          <a:latin typeface="+mn-lt"/>
        </a:defRPr>
      </a:lvl6pPr>
      <a:lvl7pPr marL="2855913" indent="-400050" algn="l" defTabSz="912813" rtl="0" fontAlgn="base">
        <a:lnSpc>
          <a:spcPct val="90000"/>
        </a:lnSpc>
        <a:spcBef>
          <a:spcPct val="20000"/>
        </a:spcBef>
        <a:spcAft>
          <a:spcPct val="0"/>
        </a:spcAft>
        <a:buBlip>
          <a:blip r:embed="rId15"/>
        </a:buBlip>
        <a:defRPr sz="2400">
          <a:solidFill>
            <a:schemeClr val="tx1"/>
          </a:solidFill>
          <a:latin typeface="+mn-lt"/>
        </a:defRPr>
      </a:lvl7pPr>
      <a:lvl8pPr marL="3313113" indent="-400050" algn="l" defTabSz="912813" rtl="0" fontAlgn="base">
        <a:lnSpc>
          <a:spcPct val="90000"/>
        </a:lnSpc>
        <a:spcBef>
          <a:spcPct val="20000"/>
        </a:spcBef>
        <a:spcAft>
          <a:spcPct val="0"/>
        </a:spcAft>
        <a:buBlip>
          <a:blip r:embed="rId15"/>
        </a:buBlip>
        <a:defRPr sz="2400">
          <a:solidFill>
            <a:schemeClr val="tx1"/>
          </a:solidFill>
          <a:latin typeface="+mn-lt"/>
        </a:defRPr>
      </a:lvl8pPr>
      <a:lvl9pPr marL="3770313" indent="-400050" algn="l" defTabSz="912813" rtl="0" fontAlgn="base">
        <a:lnSpc>
          <a:spcPct val="90000"/>
        </a:lnSpc>
        <a:spcBef>
          <a:spcPct val="20000"/>
        </a:spcBef>
        <a:spcAft>
          <a:spcPct val="0"/>
        </a:spcAft>
        <a:buBlip>
          <a:blip r:embed="rId15"/>
        </a:buBlip>
        <a:defRPr sz="24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lum/>
          </a:blip>
          <a:srcRect/>
          <a:stretch>
            <a:fillRect l="-11000" r="-11000"/>
          </a:stretch>
        </a:blipFill>
        <a:effectLst/>
      </p:bgPr>
    </p:bg>
    <p:spTree>
      <p:nvGrpSpPr>
        <p:cNvPr id="1" name=""/>
        <p:cNvGrpSpPr/>
        <p:nvPr/>
      </p:nvGrpSpPr>
      <p:grpSpPr>
        <a:xfrm>
          <a:off x="0" y="0"/>
          <a:ext cx="0" cy="0"/>
          <a:chOff x="0" y="0"/>
          <a:chExt cx="0" cy="0"/>
        </a:xfrm>
      </p:grpSpPr>
      <p:pic>
        <p:nvPicPr>
          <p:cNvPr id="3074" name="Picture 3" descr="white rectangle.png"/>
          <p:cNvPicPr>
            <a:picLocks noChangeAspect="1"/>
          </p:cNvPicPr>
          <p:nvPr/>
        </p:nvPicPr>
        <p:blipFill>
          <a:blip r:embed="rId14" cstate="print"/>
          <a:srcRect b="10452"/>
          <a:stretch>
            <a:fillRect/>
          </a:stretch>
        </p:blipFill>
        <p:spPr bwMode="auto">
          <a:xfrm>
            <a:off x="0" y="1300163"/>
            <a:ext cx="9144000" cy="5557837"/>
          </a:xfrm>
          <a:prstGeom prst="rect">
            <a:avLst/>
          </a:prstGeom>
          <a:noFill/>
          <a:ln w="9525">
            <a:noFill/>
            <a:miter lim="800000"/>
            <a:headEnd/>
            <a:tailEnd/>
          </a:ln>
        </p:spPr>
      </p:pic>
      <p:sp>
        <p:nvSpPr>
          <p:cNvPr id="3075" name="Title Placeholder 1"/>
          <p:cNvSpPr>
            <a:spLocks noGrp="1"/>
          </p:cNvSpPr>
          <p:nvPr>
            <p:ph type="title"/>
          </p:nvPr>
        </p:nvSpPr>
        <p:spPr bwMode="auto">
          <a:xfrm>
            <a:off x="381000" y="230188"/>
            <a:ext cx="8382000" cy="66516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Образец заголовка</a:t>
            </a:r>
          </a:p>
        </p:txBody>
      </p:sp>
      <p:sp>
        <p:nvSpPr>
          <p:cNvPr id="3076" name="Text Placeholder 2"/>
          <p:cNvSpPr>
            <a:spLocks noGrp="1"/>
          </p:cNvSpPr>
          <p:nvPr>
            <p:ph type="body" idx="1"/>
          </p:nvPr>
        </p:nvSpPr>
        <p:spPr bwMode="auto">
          <a:xfrm>
            <a:off x="722313" y="1905000"/>
            <a:ext cx="8040687" cy="210820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Образец текста</a:t>
            </a:r>
          </a:p>
          <a:p>
            <a:pPr lvl="1"/>
            <a:r>
              <a:rPr lang="en-US" smtClean="0"/>
              <a:t>Второй уровень</a:t>
            </a:r>
          </a:p>
          <a:p>
            <a:pPr lvl="2"/>
            <a:r>
              <a:rPr lang="en-US" smtClean="0"/>
              <a:t>Третий уровень</a:t>
            </a:r>
          </a:p>
          <a:p>
            <a:pPr lvl="3"/>
            <a:r>
              <a:rPr lang="en-US" smtClean="0"/>
              <a:t>Четвертый уровень</a:t>
            </a:r>
          </a:p>
          <a:p>
            <a:pPr lvl="4"/>
            <a:r>
              <a:rPr lang="en-US" smtClean="0"/>
              <a:t>Пятый уровень</a:t>
            </a:r>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ransition spd="slow" advClick="0" advTm="5000">
    <p:strips dir="rd"/>
  </p:transition>
  <p:timing>
    <p:tnLst>
      <p:par>
        <p:cTn id="1" dur="indefinite" restart="never" nodeType="tmRoot"/>
      </p:par>
    </p:tnLst>
  </p:timing>
  <p:txStyles>
    <p:titleStyle>
      <a:lvl1pPr algn="l" defTabSz="912813" rtl="0" eaLnBrk="0" fontAlgn="base" hangingPunct="0">
        <a:lnSpc>
          <a:spcPct val="90000"/>
        </a:lnSpc>
        <a:spcBef>
          <a:spcPct val="0"/>
        </a:spcBef>
        <a:spcAft>
          <a:spcPct val="0"/>
        </a:spcAft>
        <a:defRPr sz="4800">
          <a:solidFill>
            <a:schemeClr val="bg1"/>
          </a:solidFill>
          <a:latin typeface="+mj-lt"/>
          <a:ea typeface="+mj-ea"/>
          <a:cs typeface="+mj-cs"/>
        </a:defRPr>
      </a:lvl1pPr>
      <a:lvl2pPr algn="l" defTabSz="912813" rtl="0" eaLnBrk="0" fontAlgn="base" hangingPunct="0">
        <a:lnSpc>
          <a:spcPct val="90000"/>
        </a:lnSpc>
        <a:spcBef>
          <a:spcPct val="0"/>
        </a:spcBef>
        <a:spcAft>
          <a:spcPct val="0"/>
        </a:spcAft>
        <a:defRPr sz="4800">
          <a:solidFill>
            <a:schemeClr val="bg1"/>
          </a:solidFill>
          <a:latin typeface="Trebuchet MS" pitchFamily="34" charset="0"/>
          <a:cs typeface="Arial" charset="0"/>
        </a:defRPr>
      </a:lvl2pPr>
      <a:lvl3pPr algn="l" defTabSz="912813" rtl="0" eaLnBrk="0" fontAlgn="base" hangingPunct="0">
        <a:lnSpc>
          <a:spcPct val="90000"/>
        </a:lnSpc>
        <a:spcBef>
          <a:spcPct val="0"/>
        </a:spcBef>
        <a:spcAft>
          <a:spcPct val="0"/>
        </a:spcAft>
        <a:defRPr sz="4800">
          <a:solidFill>
            <a:schemeClr val="bg1"/>
          </a:solidFill>
          <a:latin typeface="Trebuchet MS" pitchFamily="34" charset="0"/>
          <a:cs typeface="Arial" charset="0"/>
        </a:defRPr>
      </a:lvl3pPr>
      <a:lvl4pPr algn="l" defTabSz="912813" rtl="0" eaLnBrk="0" fontAlgn="base" hangingPunct="0">
        <a:lnSpc>
          <a:spcPct val="90000"/>
        </a:lnSpc>
        <a:spcBef>
          <a:spcPct val="0"/>
        </a:spcBef>
        <a:spcAft>
          <a:spcPct val="0"/>
        </a:spcAft>
        <a:defRPr sz="4800">
          <a:solidFill>
            <a:schemeClr val="bg1"/>
          </a:solidFill>
          <a:latin typeface="Trebuchet MS" pitchFamily="34" charset="0"/>
          <a:cs typeface="Arial" charset="0"/>
        </a:defRPr>
      </a:lvl4pPr>
      <a:lvl5pPr algn="l" defTabSz="912813" rtl="0" eaLnBrk="0" fontAlgn="base" hangingPunct="0">
        <a:lnSpc>
          <a:spcPct val="90000"/>
        </a:lnSpc>
        <a:spcBef>
          <a:spcPct val="0"/>
        </a:spcBef>
        <a:spcAft>
          <a:spcPct val="0"/>
        </a:spcAft>
        <a:defRPr sz="4800">
          <a:solidFill>
            <a:schemeClr val="bg1"/>
          </a:solidFill>
          <a:latin typeface="Trebuchet MS" pitchFamily="34" charset="0"/>
          <a:cs typeface="Arial" charset="0"/>
        </a:defRPr>
      </a:lvl5pPr>
      <a:lvl6pPr marL="457200" algn="l" defTabSz="912813" rtl="0" eaLnBrk="0" fontAlgn="base" hangingPunct="0">
        <a:lnSpc>
          <a:spcPct val="90000"/>
        </a:lnSpc>
        <a:spcBef>
          <a:spcPct val="0"/>
        </a:spcBef>
        <a:spcAft>
          <a:spcPct val="0"/>
        </a:spcAft>
        <a:defRPr sz="4800">
          <a:solidFill>
            <a:schemeClr val="bg1"/>
          </a:solidFill>
          <a:latin typeface="Trebuchet MS" pitchFamily="34" charset="0"/>
          <a:cs typeface="Arial" charset="0"/>
        </a:defRPr>
      </a:lvl6pPr>
      <a:lvl7pPr marL="914400" algn="l" defTabSz="912813" rtl="0" eaLnBrk="0" fontAlgn="base" hangingPunct="0">
        <a:lnSpc>
          <a:spcPct val="90000"/>
        </a:lnSpc>
        <a:spcBef>
          <a:spcPct val="0"/>
        </a:spcBef>
        <a:spcAft>
          <a:spcPct val="0"/>
        </a:spcAft>
        <a:defRPr sz="4800">
          <a:solidFill>
            <a:schemeClr val="bg1"/>
          </a:solidFill>
          <a:latin typeface="Trebuchet MS" pitchFamily="34" charset="0"/>
          <a:cs typeface="Arial" charset="0"/>
        </a:defRPr>
      </a:lvl7pPr>
      <a:lvl8pPr marL="1371600" algn="l" defTabSz="912813" rtl="0" eaLnBrk="0" fontAlgn="base" hangingPunct="0">
        <a:lnSpc>
          <a:spcPct val="90000"/>
        </a:lnSpc>
        <a:spcBef>
          <a:spcPct val="0"/>
        </a:spcBef>
        <a:spcAft>
          <a:spcPct val="0"/>
        </a:spcAft>
        <a:defRPr sz="4800">
          <a:solidFill>
            <a:schemeClr val="bg1"/>
          </a:solidFill>
          <a:latin typeface="Trebuchet MS" pitchFamily="34" charset="0"/>
          <a:cs typeface="Arial" charset="0"/>
        </a:defRPr>
      </a:lvl8pPr>
      <a:lvl9pPr marL="1828800" algn="l" defTabSz="912813" rtl="0" eaLnBrk="0" fontAlgn="base" hangingPunct="0">
        <a:lnSpc>
          <a:spcPct val="90000"/>
        </a:lnSpc>
        <a:spcBef>
          <a:spcPct val="0"/>
        </a:spcBef>
        <a:spcAft>
          <a:spcPct val="0"/>
        </a:spcAft>
        <a:defRPr sz="4800">
          <a:solidFill>
            <a:schemeClr val="bg1"/>
          </a:solidFill>
          <a:latin typeface="Trebuchet MS" pitchFamily="34" charset="0"/>
          <a:cs typeface="Arial" charset="0"/>
        </a:defRPr>
      </a:lvl9pPr>
    </p:titleStyle>
    <p:bodyStyle>
      <a:lvl1pPr marL="342900" indent="-342900" algn="l" defTabSz="912813" rtl="0" eaLnBrk="0" fontAlgn="base" hangingPunct="0">
        <a:lnSpc>
          <a:spcPct val="90000"/>
        </a:lnSpc>
        <a:spcBef>
          <a:spcPct val="20000"/>
        </a:spcBef>
        <a:spcAft>
          <a:spcPct val="0"/>
        </a:spcAft>
        <a:buFont typeface="Arial" charset="0"/>
        <a:buChar char="•"/>
        <a:defRPr sz="3000" b="1">
          <a:solidFill>
            <a:schemeClr val="tx1"/>
          </a:solidFill>
          <a:latin typeface="+mn-lt"/>
          <a:ea typeface="+mn-ea"/>
          <a:cs typeface="+mn-cs"/>
        </a:defRPr>
      </a:lvl1pPr>
      <a:lvl2pPr marL="384175" indent="-6350" algn="l" defTabSz="912813" rtl="0" eaLnBrk="0" fontAlgn="base" hangingPunct="0">
        <a:lnSpc>
          <a:spcPct val="90000"/>
        </a:lnSpc>
        <a:spcBef>
          <a:spcPct val="20000"/>
        </a:spcBef>
        <a:spcAft>
          <a:spcPct val="0"/>
        </a:spcAft>
        <a:buFont typeface="Arial" charset="0"/>
        <a:buChar char="–"/>
        <a:defRPr sz="2800" b="1">
          <a:solidFill>
            <a:schemeClr val="tx1"/>
          </a:solidFill>
          <a:latin typeface="+mn-lt"/>
          <a:cs typeface="+mn-cs"/>
        </a:defRPr>
      </a:lvl2pPr>
      <a:lvl3pPr marL="760413" indent="-6350" algn="l" defTabSz="912813" rtl="0" eaLnBrk="0" fontAlgn="base" hangingPunct="0">
        <a:lnSpc>
          <a:spcPct val="90000"/>
        </a:lnSpc>
        <a:spcBef>
          <a:spcPct val="20000"/>
        </a:spcBef>
        <a:spcAft>
          <a:spcPct val="0"/>
        </a:spcAft>
        <a:buFont typeface="Arial" charset="0"/>
        <a:buChar char="•"/>
        <a:defRPr sz="2400" b="1">
          <a:solidFill>
            <a:schemeClr val="tx1"/>
          </a:solidFill>
          <a:latin typeface="+mn-lt"/>
          <a:cs typeface="+mn-cs"/>
        </a:defRPr>
      </a:lvl3pPr>
      <a:lvl4pPr marL="1093788" indent="6350" algn="l" defTabSz="912813" rtl="0" eaLnBrk="0" fontAlgn="base" hangingPunct="0">
        <a:lnSpc>
          <a:spcPct val="90000"/>
        </a:lnSpc>
        <a:spcBef>
          <a:spcPct val="20000"/>
        </a:spcBef>
        <a:spcAft>
          <a:spcPct val="0"/>
        </a:spcAft>
        <a:buFont typeface="Arial" charset="0"/>
        <a:buChar char="–"/>
        <a:defRPr sz="2400" b="1">
          <a:solidFill>
            <a:schemeClr val="tx1"/>
          </a:solidFill>
          <a:latin typeface="+mn-lt"/>
          <a:cs typeface="+mn-cs"/>
        </a:defRPr>
      </a:lvl4pPr>
      <a:lvl5pPr marL="1425575" indent="403225" algn="l" defTabSz="912813" rtl="0" eaLnBrk="0" fontAlgn="base" hangingPunct="0">
        <a:lnSpc>
          <a:spcPct val="90000"/>
        </a:lnSpc>
        <a:spcBef>
          <a:spcPct val="20000"/>
        </a:spcBef>
        <a:spcAft>
          <a:spcPct val="0"/>
        </a:spcAft>
        <a:buFont typeface="Arial" charset="0"/>
        <a:buChar char="»"/>
        <a:defRPr sz="2400" b="1">
          <a:solidFill>
            <a:schemeClr val="tx1"/>
          </a:solidFill>
          <a:latin typeface="+mn-lt"/>
          <a:cs typeface="+mn-cs"/>
        </a:defRPr>
      </a:lvl5pPr>
      <a:lvl6pPr marL="1882775" indent="403225" algn="l" defTabSz="912813" rtl="0" eaLnBrk="0" fontAlgn="base" hangingPunct="0">
        <a:lnSpc>
          <a:spcPct val="90000"/>
        </a:lnSpc>
        <a:spcBef>
          <a:spcPct val="20000"/>
        </a:spcBef>
        <a:spcAft>
          <a:spcPct val="0"/>
        </a:spcAft>
        <a:buFont typeface="Arial" charset="0"/>
        <a:buChar char="»"/>
        <a:defRPr sz="2400" b="1">
          <a:solidFill>
            <a:schemeClr val="tx1"/>
          </a:solidFill>
          <a:latin typeface="+mn-lt"/>
          <a:cs typeface="+mn-cs"/>
        </a:defRPr>
      </a:lvl6pPr>
      <a:lvl7pPr marL="2339975" indent="403225" algn="l" defTabSz="912813" rtl="0" eaLnBrk="0" fontAlgn="base" hangingPunct="0">
        <a:lnSpc>
          <a:spcPct val="90000"/>
        </a:lnSpc>
        <a:spcBef>
          <a:spcPct val="20000"/>
        </a:spcBef>
        <a:spcAft>
          <a:spcPct val="0"/>
        </a:spcAft>
        <a:buFont typeface="Arial" charset="0"/>
        <a:buChar char="»"/>
        <a:defRPr sz="2400" b="1">
          <a:solidFill>
            <a:schemeClr val="tx1"/>
          </a:solidFill>
          <a:latin typeface="+mn-lt"/>
          <a:cs typeface="+mn-cs"/>
        </a:defRPr>
      </a:lvl7pPr>
      <a:lvl8pPr marL="2797175" indent="403225" algn="l" defTabSz="912813" rtl="0" eaLnBrk="0" fontAlgn="base" hangingPunct="0">
        <a:lnSpc>
          <a:spcPct val="90000"/>
        </a:lnSpc>
        <a:spcBef>
          <a:spcPct val="20000"/>
        </a:spcBef>
        <a:spcAft>
          <a:spcPct val="0"/>
        </a:spcAft>
        <a:buFont typeface="Arial" charset="0"/>
        <a:buChar char="»"/>
        <a:defRPr sz="2400" b="1">
          <a:solidFill>
            <a:schemeClr val="tx1"/>
          </a:solidFill>
          <a:latin typeface="+mn-lt"/>
          <a:cs typeface="+mn-cs"/>
        </a:defRPr>
      </a:lvl8pPr>
      <a:lvl9pPr marL="3254375" indent="403225" algn="l" defTabSz="912813" rtl="0" eaLnBrk="0" fontAlgn="base" hangingPunct="0">
        <a:lnSpc>
          <a:spcPct val="90000"/>
        </a:lnSpc>
        <a:spcBef>
          <a:spcPct val="20000"/>
        </a:spcBef>
        <a:spcAft>
          <a:spcPct val="0"/>
        </a:spcAft>
        <a:buFont typeface="Arial" charset="0"/>
        <a:buChar char="»"/>
        <a:defRPr sz="2400" b="1">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lum/>
          </a:blip>
          <a:srcRect/>
          <a:stretch>
            <a:fillRect l="-11000" r="-11000"/>
          </a:stretch>
        </a:blip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381000" y="230188"/>
            <a:ext cx="8382000" cy="66516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заголовка</a:t>
            </a:r>
            <a:endParaRPr lang="en-US" smtClean="0"/>
          </a:p>
        </p:txBody>
      </p:sp>
      <p:sp>
        <p:nvSpPr>
          <p:cNvPr id="4099" name="Text Placeholder 2"/>
          <p:cNvSpPr>
            <a:spLocks noGrp="1"/>
          </p:cNvSpPr>
          <p:nvPr>
            <p:ph type="body" idx="1"/>
          </p:nvPr>
        </p:nvSpPr>
        <p:spPr bwMode="auto">
          <a:xfrm>
            <a:off x="381000" y="1412875"/>
            <a:ext cx="8382000" cy="213518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ransition spd="slow" advClick="0" advTm="5000">
    <p:strips dir="rd"/>
  </p:transition>
  <p:timing>
    <p:tnLst>
      <p:par>
        <p:cTn id="1" dur="indefinite" restart="never" nodeType="tmRoot"/>
      </p:par>
    </p:tnLst>
  </p:timing>
  <p:txStyles>
    <p:titleStyle>
      <a:lvl1pPr algn="l" defTabSz="912813" rtl="0" eaLnBrk="0" fontAlgn="base" hangingPunct="0">
        <a:lnSpc>
          <a:spcPct val="90000"/>
        </a:lnSpc>
        <a:spcBef>
          <a:spcPct val="0"/>
        </a:spcBef>
        <a:spcAft>
          <a:spcPct val="0"/>
        </a:spcAft>
        <a:defRPr sz="4800">
          <a:solidFill>
            <a:schemeClr val="tx1"/>
          </a:solidFill>
          <a:latin typeface="+mj-lt"/>
          <a:ea typeface="+mj-ea"/>
          <a:cs typeface="+mj-cs"/>
        </a:defRPr>
      </a:lvl1pPr>
      <a:lvl2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2pPr>
      <a:lvl3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3pPr>
      <a:lvl4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4pPr>
      <a:lvl5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5pPr>
      <a:lvl6pPr marL="4572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6pPr>
      <a:lvl7pPr marL="9144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7pPr>
      <a:lvl8pPr marL="13716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8pPr>
      <a:lvl9pPr marL="18288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9pPr>
    </p:titleStyle>
    <p:bodyStyle>
      <a:lvl1pPr marL="514350" indent="-514350" algn="l" defTabSz="912813" rtl="0" eaLnBrk="0" fontAlgn="base" hangingPunct="0">
        <a:lnSpc>
          <a:spcPct val="90000"/>
        </a:lnSpc>
        <a:spcBef>
          <a:spcPct val="20000"/>
        </a:spcBef>
        <a:spcAft>
          <a:spcPct val="0"/>
        </a:spcAft>
        <a:buBlip>
          <a:blip r:embed="rId14"/>
        </a:buBlip>
        <a:defRPr sz="3200">
          <a:solidFill>
            <a:schemeClr val="tx1"/>
          </a:solidFill>
          <a:latin typeface="+mn-lt"/>
          <a:ea typeface="+mn-ea"/>
          <a:cs typeface="+mn-cs"/>
        </a:defRPr>
      </a:lvl1pPr>
      <a:lvl2pPr marL="1031875" indent="-514350" algn="l" defTabSz="912813" rtl="0" eaLnBrk="0" fontAlgn="base" hangingPunct="0">
        <a:lnSpc>
          <a:spcPct val="90000"/>
        </a:lnSpc>
        <a:spcBef>
          <a:spcPct val="20000"/>
        </a:spcBef>
        <a:spcAft>
          <a:spcPct val="0"/>
        </a:spcAft>
        <a:buBlip>
          <a:blip r:embed="rId14"/>
        </a:buBlip>
        <a:defRPr sz="2800">
          <a:solidFill>
            <a:schemeClr val="tx1"/>
          </a:solidFill>
          <a:latin typeface="+mn-lt"/>
        </a:defRPr>
      </a:lvl2pPr>
      <a:lvl3pPr marL="1371600"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3pPr>
      <a:lvl4pPr marL="1716088"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4pPr>
      <a:lvl5pPr marL="20621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5pPr>
      <a:lvl6pPr marL="25193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6pPr>
      <a:lvl7pPr marL="29765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7pPr>
      <a:lvl8pPr marL="34337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8pPr>
      <a:lvl9pPr marL="3890963" indent="-457200" algn="l" defTabSz="912813" rtl="0" eaLnBrk="0" fontAlgn="base" hangingPunct="0">
        <a:lnSpc>
          <a:spcPct val="90000"/>
        </a:lnSpc>
        <a:spcBef>
          <a:spcPct val="20000"/>
        </a:spcBef>
        <a:spcAft>
          <a:spcPct val="0"/>
        </a:spcAft>
        <a:buBlip>
          <a:blip r:embed="rId14"/>
        </a:buBlip>
        <a:defRPr sz="24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lum/>
          </a:blip>
          <a:srcRect/>
          <a:stretch>
            <a:fillRect l="-11000" r="-11000"/>
          </a:stretch>
        </a:blipFill>
        <a:effectLst/>
      </p:bgPr>
    </p:bg>
    <p:spTree>
      <p:nvGrpSpPr>
        <p:cNvPr id="1" name=""/>
        <p:cNvGrpSpPr/>
        <p:nvPr/>
      </p:nvGrpSpPr>
      <p:grpSpPr>
        <a:xfrm>
          <a:off x="0" y="0"/>
          <a:ext cx="0" cy="0"/>
          <a:chOff x="0" y="0"/>
          <a:chExt cx="0" cy="0"/>
        </a:xfrm>
      </p:grpSpPr>
      <p:pic>
        <p:nvPicPr>
          <p:cNvPr id="5122" name="Picture 3" descr="white rectangle.png"/>
          <p:cNvPicPr>
            <a:picLocks noChangeAspect="1"/>
          </p:cNvPicPr>
          <p:nvPr/>
        </p:nvPicPr>
        <p:blipFill>
          <a:blip r:embed="rId14" cstate="print"/>
          <a:srcRect b="10452"/>
          <a:stretch>
            <a:fillRect/>
          </a:stretch>
        </p:blipFill>
        <p:spPr bwMode="auto">
          <a:xfrm>
            <a:off x="0" y="1300163"/>
            <a:ext cx="9144000" cy="5557837"/>
          </a:xfrm>
          <a:prstGeom prst="rect">
            <a:avLst/>
          </a:prstGeom>
          <a:noFill/>
          <a:ln w="9525">
            <a:noFill/>
            <a:miter lim="800000"/>
            <a:headEnd/>
            <a:tailEnd/>
          </a:ln>
        </p:spPr>
      </p:pic>
      <p:sp>
        <p:nvSpPr>
          <p:cNvPr id="5123" name="Title Placeholder 1"/>
          <p:cNvSpPr>
            <a:spLocks noGrp="1"/>
          </p:cNvSpPr>
          <p:nvPr>
            <p:ph type="title"/>
          </p:nvPr>
        </p:nvSpPr>
        <p:spPr bwMode="auto">
          <a:xfrm>
            <a:off x="381000" y="230188"/>
            <a:ext cx="8382000" cy="66516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заголовка</a:t>
            </a:r>
            <a:endParaRPr lang="en-US" smtClean="0"/>
          </a:p>
        </p:txBody>
      </p:sp>
      <p:sp>
        <p:nvSpPr>
          <p:cNvPr id="5124" name="Text Placeholder 2"/>
          <p:cNvSpPr>
            <a:spLocks noGrp="1"/>
          </p:cNvSpPr>
          <p:nvPr>
            <p:ph type="body" idx="1"/>
          </p:nvPr>
        </p:nvSpPr>
        <p:spPr bwMode="auto">
          <a:xfrm>
            <a:off x="722313" y="1905000"/>
            <a:ext cx="8040687" cy="210820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Tree>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ransition spd="slow" advClick="0" advTm="5000">
    <p:strips dir="rd"/>
  </p:transition>
  <p:timing>
    <p:tnLst>
      <p:par>
        <p:cTn id="1" dur="indefinite" restart="never" nodeType="tmRoot"/>
      </p:par>
    </p:tnLst>
  </p:timing>
  <p:txStyles>
    <p:titleStyle>
      <a:lvl1pPr algn="l" defTabSz="912813" rtl="0" eaLnBrk="0" fontAlgn="base" hangingPunct="0">
        <a:lnSpc>
          <a:spcPct val="90000"/>
        </a:lnSpc>
        <a:spcBef>
          <a:spcPct val="0"/>
        </a:spcBef>
        <a:spcAft>
          <a:spcPct val="0"/>
        </a:spcAft>
        <a:defRPr sz="4800">
          <a:solidFill>
            <a:schemeClr val="tx1"/>
          </a:solidFill>
          <a:latin typeface="+mj-lt"/>
          <a:ea typeface="+mj-ea"/>
          <a:cs typeface="+mj-cs"/>
        </a:defRPr>
      </a:lvl1pPr>
      <a:lvl2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2pPr>
      <a:lvl3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3pPr>
      <a:lvl4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4pPr>
      <a:lvl5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5pPr>
      <a:lvl6pPr marL="4572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6pPr>
      <a:lvl7pPr marL="9144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7pPr>
      <a:lvl8pPr marL="13716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8pPr>
      <a:lvl9pPr marL="1828800"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9pPr>
    </p:titleStyle>
    <p:bodyStyle>
      <a:lvl1pPr marL="342900" indent="-342900" algn="l" defTabSz="912813" rtl="0" eaLnBrk="0" fontAlgn="base" hangingPunct="0">
        <a:lnSpc>
          <a:spcPct val="90000"/>
        </a:lnSpc>
        <a:spcBef>
          <a:spcPct val="20000"/>
        </a:spcBef>
        <a:spcAft>
          <a:spcPct val="0"/>
        </a:spcAft>
        <a:buFont typeface="Arial" charset="0"/>
        <a:buChar char="•"/>
        <a:defRPr sz="3000" b="1">
          <a:solidFill>
            <a:schemeClr val="tx1"/>
          </a:solidFill>
          <a:latin typeface="+mn-lt"/>
          <a:ea typeface="+mn-ea"/>
          <a:cs typeface="+mn-cs"/>
        </a:defRPr>
      </a:lvl1pPr>
      <a:lvl2pPr marL="384175" indent="-6350" algn="l" defTabSz="912813" rtl="0" eaLnBrk="0" fontAlgn="base" hangingPunct="0">
        <a:lnSpc>
          <a:spcPct val="90000"/>
        </a:lnSpc>
        <a:spcBef>
          <a:spcPct val="20000"/>
        </a:spcBef>
        <a:spcAft>
          <a:spcPct val="0"/>
        </a:spcAft>
        <a:buFont typeface="Arial" charset="0"/>
        <a:buChar char="–"/>
        <a:defRPr sz="2800" b="1">
          <a:solidFill>
            <a:schemeClr val="tx1"/>
          </a:solidFill>
          <a:latin typeface="+mn-lt"/>
          <a:cs typeface="+mn-cs"/>
        </a:defRPr>
      </a:lvl2pPr>
      <a:lvl3pPr marL="760413" indent="-6350" algn="l" defTabSz="912813" rtl="0" eaLnBrk="0" fontAlgn="base" hangingPunct="0">
        <a:lnSpc>
          <a:spcPct val="90000"/>
        </a:lnSpc>
        <a:spcBef>
          <a:spcPct val="20000"/>
        </a:spcBef>
        <a:spcAft>
          <a:spcPct val="0"/>
        </a:spcAft>
        <a:buFont typeface="Arial" charset="0"/>
        <a:buChar char="•"/>
        <a:defRPr sz="2400" b="1">
          <a:solidFill>
            <a:schemeClr val="tx1"/>
          </a:solidFill>
          <a:latin typeface="+mn-lt"/>
          <a:cs typeface="+mn-cs"/>
        </a:defRPr>
      </a:lvl3pPr>
      <a:lvl4pPr marL="1093788" indent="6350" algn="l" defTabSz="912813" rtl="0" eaLnBrk="0" fontAlgn="base" hangingPunct="0">
        <a:lnSpc>
          <a:spcPct val="90000"/>
        </a:lnSpc>
        <a:spcBef>
          <a:spcPct val="20000"/>
        </a:spcBef>
        <a:spcAft>
          <a:spcPct val="0"/>
        </a:spcAft>
        <a:buFont typeface="Arial" charset="0"/>
        <a:buChar char="–"/>
        <a:defRPr sz="2400" b="1">
          <a:solidFill>
            <a:schemeClr val="tx1"/>
          </a:solidFill>
          <a:latin typeface="+mn-lt"/>
          <a:cs typeface="+mn-cs"/>
        </a:defRPr>
      </a:lvl4pPr>
      <a:lvl5pPr marL="1425575" indent="403225" algn="l" defTabSz="912813" rtl="0" eaLnBrk="0" fontAlgn="base" hangingPunct="0">
        <a:lnSpc>
          <a:spcPct val="90000"/>
        </a:lnSpc>
        <a:spcBef>
          <a:spcPct val="20000"/>
        </a:spcBef>
        <a:spcAft>
          <a:spcPct val="0"/>
        </a:spcAft>
        <a:buFont typeface="Arial" charset="0"/>
        <a:buChar char="»"/>
        <a:defRPr sz="2400" b="1">
          <a:solidFill>
            <a:schemeClr val="tx1"/>
          </a:solidFill>
          <a:latin typeface="+mn-lt"/>
          <a:cs typeface="+mn-cs"/>
        </a:defRPr>
      </a:lvl5pPr>
      <a:lvl6pPr marL="1882775" indent="403225" algn="l" defTabSz="912813" rtl="0" eaLnBrk="0" fontAlgn="base" hangingPunct="0">
        <a:lnSpc>
          <a:spcPct val="90000"/>
        </a:lnSpc>
        <a:spcBef>
          <a:spcPct val="20000"/>
        </a:spcBef>
        <a:spcAft>
          <a:spcPct val="0"/>
        </a:spcAft>
        <a:buFont typeface="Arial" charset="0"/>
        <a:buChar char="»"/>
        <a:defRPr sz="2400" b="1">
          <a:solidFill>
            <a:schemeClr val="tx1"/>
          </a:solidFill>
          <a:latin typeface="+mn-lt"/>
          <a:cs typeface="+mn-cs"/>
        </a:defRPr>
      </a:lvl6pPr>
      <a:lvl7pPr marL="2339975" indent="403225" algn="l" defTabSz="912813" rtl="0" eaLnBrk="0" fontAlgn="base" hangingPunct="0">
        <a:lnSpc>
          <a:spcPct val="90000"/>
        </a:lnSpc>
        <a:spcBef>
          <a:spcPct val="20000"/>
        </a:spcBef>
        <a:spcAft>
          <a:spcPct val="0"/>
        </a:spcAft>
        <a:buFont typeface="Arial" charset="0"/>
        <a:buChar char="»"/>
        <a:defRPr sz="2400" b="1">
          <a:solidFill>
            <a:schemeClr val="tx1"/>
          </a:solidFill>
          <a:latin typeface="+mn-lt"/>
          <a:cs typeface="+mn-cs"/>
        </a:defRPr>
      </a:lvl7pPr>
      <a:lvl8pPr marL="2797175" indent="403225" algn="l" defTabSz="912813" rtl="0" eaLnBrk="0" fontAlgn="base" hangingPunct="0">
        <a:lnSpc>
          <a:spcPct val="90000"/>
        </a:lnSpc>
        <a:spcBef>
          <a:spcPct val="20000"/>
        </a:spcBef>
        <a:spcAft>
          <a:spcPct val="0"/>
        </a:spcAft>
        <a:buFont typeface="Arial" charset="0"/>
        <a:buChar char="»"/>
        <a:defRPr sz="2400" b="1">
          <a:solidFill>
            <a:schemeClr val="tx1"/>
          </a:solidFill>
          <a:latin typeface="+mn-lt"/>
          <a:cs typeface="+mn-cs"/>
        </a:defRPr>
      </a:lvl8pPr>
      <a:lvl9pPr marL="3254375" indent="403225" algn="l" defTabSz="912813" rtl="0" eaLnBrk="0" fontAlgn="base" hangingPunct="0">
        <a:lnSpc>
          <a:spcPct val="90000"/>
        </a:lnSpc>
        <a:spcBef>
          <a:spcPct val="20000"/>
        </a:spcBef>
        <a:spcAft>
          <a:spcPct val="0"/>
        </a:spcAft>
        <a:buFont typeface="Arial" charset="0"/>
        <a:buChar char="»"/>
        <a:defRPr sz="2400" b="1">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lum/>
          </a:blip>
          <a:srcRect/>
          <a:stretch>
            <a:fillRect l="-11000" r="-11000"/>
          </a:stretch>
        </a:blipFill>
        <a:effectLst/>
      </p:bgPr>
    </p:bg>
    <p:spTree>
      <p:nvGrpSpPr>
        <p:cNvPr id="1" name=""/>
        <p:cNvGrpSpPr/>
        <p:nvPr/>
      </p:nvGrpSpPr>
      <p:grpSpPr>
        <a:xfrm>
          <a:off x="0" y="0"/>
          <a:ext cx="0" cy="0"/>
          <a:chOff x="0" y="0"/>
          <a:chExt cx="0" cy="0"/>
        </a:xfrm>
      </p:grpSpPr>
      <p:pic>
        <p:nvPicPr>
          <p:cNvPr id="6146" name="Picture 10" descr="blue-bar.png"/>
          <p:cNvPicPr>
            <a:picLocks noChangeAspect="1"/>
          </p:cNvPicPr>
          <p:nvPr/>
        </p:nvPicPr>
        <p:blipFill>
          <a:blip r:embed="rId14" cstate="print"/>
          <a:srcRect/>
          <a:stretch>
            <a:fillRect/>
          </a:stretch>
        </p:blipFill>
        <p:spPr bwMode="auto">
          <a:xfrm>
            <a:off x="0" y="1700213"/>
            <a:ext cx="9144000" cy="1905000"/>
          </a:xfrm>
          <a:prstGeom prst="rect">
            <a:avLst/>
          </a:prstGeom>
          <a:noFill/>
          <a:ln w="9525">
            <a:noFill/>
            <a:miter lim="800000"/>
            <a:headEnd/>
            <a:tailEnd/>
          </a:ln>
        </p:spPr>
      </p:pic>
      <p:pic>
        <p:nvPicPr>
          <p:cNvPr id="6147" name="Picture 7" descr="blue-bar.png"/>
          <p:cNvPicPr>
            <a:picLocks noChangeAspect="1"/>
          </p:cNvPicPr>
          <p:nvPr/>
        </p:nvPicPr>
        <p:blipFill>
          <a:blip r:embed="rId15" cstate="print"/>
          <a:srcRect/>
          <a:stretch>
            <a:fillRect/>
          </a:stretch>
        </p:blipFill>
        <p:spPr bwMode="auto">
          <a:xfrm>
            <a:off x="0" y="6019800"/>
            <a:ext cx="9144000" cy="838200"/>
          </a:xfrm>
          <a:prstGeom prst="rect">
            <a:avLst/>
          </a:prstGeom>
          <a:noFill/>
          <a:ln w="9525">
            <a:noFill/>
            <a:miter lim="800000"/>
            <a:headEnd/>
            <a:tailEnd/>
          </a:ln>
        </p:spPr>
      </p:pic>
      <p:pic>
        <p:nvPicPr>
          <p:cNvPr id="6148" name="Picture 2" descr="C:\Program Files\Microsoft Resource DVD Artwork\DVD_ART\BoxShots_Logos\MICROSOFT\Microsoft Logo Black.png"/>
          <p:cNvPicPr>
            <a:picLocks noChangeAspect="1" noChangeArrowheads="1"/>
          </p:cNvPicPr>
          <p:nvPr/>
        </p:nvPicPr>
        <p:blipFill>
          <a:blip r:embed="rId16" cstate="print"/>
          <a:srcRect/>
          <a:stretch>
            <a:fillRect/>
          </a:stretch>
        </p:blipFill>
        <p:spPr bwMode="auto">
          <a:xfrm>
            <a:off x="7704138" y="6443663"/>
            <a:ext cx="1219200" cy="201612"/>
          </a:xfrm>
          <a:prstGeom prst="rect">
            <a:avLst/>
          </a:prstGeom>
          <a:noFill/>
          <a:ln w="9525">
            <a:noFill/>
            <a:miter lim="800000"/>
            <a:headEnd/>
            <a:tailEnd/>
          </a:ln>
        </p:spPr>
      </p:pic>
      <p:sp>
        <p:nvSpPr>
          <p:cNvPr id="6149" name="Title Placeholder 1"/>
          <p:cNvSpPr>
            <a:spLocks noGrp="1"/>
          </p:cNvSpPr>
          <p:nvPr>
            <p:ph type="title"/>
          </p:nvPr>
        </p:nvSpPr>
        <p:spPr bwMode="auto">
          <a:xfrm>
            <a:off x="381000" y="230188"/>
            <a:ext cx="8382000" cy="66516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заголовка</a:t>
            </a:r>
          </a:p>
        </p:txBody>
      </p:sp>
      <p:sp>
        <p:nvSpPr>
          <p:cNvPr id="6150" name="Text Placeholder 2"/>
          <p:cNvSpPr>
            <a:spLocks noGrp="1"/>
          </p:cNvSpPr>
          <p:nvPr>
            <p:ph type="body" idx="1"/>
          </p:nvPr>
        </p:nvSpPr>
        <p:spPr bwMode="auto">
          <a:xfrm>
            <a:off x="381000" y="1412875"/>
            <a:ext cx="8382000" cy="213518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dk2" tx1="lt1" bg2="dk1" tx2="lt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ransition spd="slow" advClick="0" advTm="5000">
    <p:strips dir="rd"/>
  </p:transition>
  <p:timing>
    <p:tnLst>
      <p:par>
        <p:cTn id="1" dur="indefinite" restart="never" nodeType="tmRoot"/>
      </p:par>
    </p:tnLst>
  </p:timing>
  <p:txStyles>
    <p:titleStyle>
      <a:lvl1pPr algn="l" defTabSz="912813" rtl="0" eaLnBrk="0" fontAlgn="base" hangingPunct="0">
        <a:lnSpc>
          <a:spcPct val="90000"/>
        </a:lnSpc>
        <a:spcBef>
          <a:spcPct val="0"/>
        </a:spcBef>
        <a:spcAft>
          <a:spcPct val="0"/>
        </a:spcAft>
        <a:defRPr sz="4800">
          <a:solidFill>
            <a:schemeClr val="tx1"/>
          </a:solidFill>
          <a:latin typeface="+mj-lt"/>
          <a:ea typeface="+mj-ea"/>
          <a:cs typeface="+mj-cs"/>
        </a:defRPr>
      </a:lvl1pPr>
      <a:lvl2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2pPr>
      <a:lvl3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3pPr>
      <a:lvl4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4pPr>
      <a:lvl5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5pPr>
      <a:lvl6pPr marL="457200" algn="l" defTabSz="912813" rtl="0" fontAlgn="base">
        <a:lnSpc>
          <a:spcPct val="90000"/>
        </a:lnSpc>
        <a:spcBef>
          <a:spcPct val="0"/>
        </a:spcBef>
        <a:spcAft>
          <a:spcPct val="0"/>
        </a:spcAft>
        <a:defRPr sz="4800">
          <a:solidFill>
            <a:schemeClr val="tx1"/>
          </a:solidFill>
          <a:latin typeface="Trebuchet MS" pitchFamily="34" charset="0"/>
          <a:cs typeface="Arial" charset="0"/>
        </a:defRPr>
      </a:lvl6pPr>
      <a:lvl7pPr marL="914400" algn="l" defTabSz="912813" rtl="0" fontAlgn="base">
        <a:lnSpc>
          <a:spcPct val="90000"/>
        </a:lnSpc>
        <a:spcBef>
          <a:spcPct val="0"/>
        </a:spcBef>
        <a:spcAft>
          <a:spcPct val="0"/>
        </a:spcAft>
        <a:defRPr sz="4800">
          <a:solidFill>
            <a:schemeClr val="tx1"/>
          </a:solidFill>
          <a:latin typeface="Trebuchet MS" pitchFamily="34" charset="0"/>
          <a:cs typeface="Arial" charset="0"/>
        </a:defRPr>
      </a:lvl7pPr>
      <a:lvl8pPr marL="1371600" algn="l" defTabSz="912813" rtl="0" fontAlgn="base">
        <a:lnSpc>
          <a:spcPct val="90000"/>
        </a:lnSpc>
        <a:spcBef>
          <a:spcPct val="0"/>
        </a:spcBef>
        <a:spcAft>
          <a:spcPct val="0"/>
        </a:spcAft>
        <a:defRPr sz="4800">
          <a:solidFill>
            <a:schemeClr val="tx1"/>
          </a:solidFill>
          <a:latin typeface="Trebuchet MS" pitchFamily="34" charset="0"/>
          <a:cs typeface="Arial" charset="0"/>
        </a:defRPr>
      </a:lvl8pPr>
      <a:lvl9pPr marL="1828800" algn="l" defTabSz="912813" rtl="0" fontAlgn="base">
        <a:lnSpc>
          <a:spcPct val="90000"/>
        </a:lnSpc>
        <a:spcBef>
          <a:spcPct val="0"/>
        </a:spcBef>
        <a:spcAft>
          <a:spcPct val="0"/>
        </a:spcAft>
        <a:defRPr sz="4800">
          <a:solidFill>
            <a:schemeClr val="tx1"/>
          </a:solidFill>
          <a:latin typeface="Trebuchet MS" pitchFamily="34" charset="0"/>
          <a:cs typeface="Arial" charset="0"/>
        </a:defRPr>
      </a:lvl9pPr>
    </p:titleStyle>
    <p:bodyStyle>
      <a:lvl1pPr marL="460375" indent="-460375" algn="l" defTabSz="912813" rtl="0" eaLnBrk="0" fontAlgn="base" hangingPunct="0">
        <a:lnSpc>
          <a:spcPct val="90000"/>
        </a:lnSpc>
        <a:spcBef>
          <a:spcPct val="20000"/>
        </a:spcBef>
        <a:spcAft>
          <a:spcPct val="0"/>
        </a:spcAft>
        <a:buBlip>
          <a:blip r:embed="rId17"/>
        </a:buBlip>
        <a:defRPr sz="3200">
          <a:solidFill>
            <a:schemeClr val="tx1"/>
          </a:solidFill>
          <a:latin typeface="+mn-lt"/>
          <a:ea typeface="+mn-ea"/>
          <a:cs typeface="+mn-cs"/>
        </a:defRPr>
      </a:lvl1pPr>
      <a:lvl2pPr marL="854075" indent="-393700" algn="l" defTabSz="912813" rtl="0" eaLnBrk="0" fontAlgn="base" hangingPunct="0">
        <a:lnSpc>
          <a:spcPct val="90000"/>
        </a:lnSpc>
        <a:spcBef>
          <a:spcPct val="20000"/>
        </a:spcBef>
        <a:spcAft>
          <a:spcPct val="0"/>
        </a:spcAft>
        <a:buBlip>
          <a:blip r:embed="rId18"/>
        </a:buBlip>
        <a:defRPr sz="2800">
          <a:solidFill>
            <a:schemeClr val="tx1"/>
          </a:solidFill>
          <a:latin typeface="+mn-lt"/>
        </a:defRPr>
      </a:lvl2pPr>
      <a:lvl3pPr marL="1258888" indent="-404813" algn="l" defTabSz="912813" rtl="0" eaLnBrk="0" fontAlgn="base" hangingPunct="0">
        <a:lnSpc>
          <a:spcPct val="90000"/>
        </a:lnSpc>
        <a:spcBef>
          <a:spcPct val="20000"/>
        </a:spcBef>
        <a:spcAft>
          <a:spcPct val="0"/>
        </a:spcAft>
        <a:buBlip>
          <a:blip r:embed="rId18"/>
        </a:buBlip>
        <a:defRPr sz="2400">
          <a:solidFill>
            <a:schemeClr val="tx1"/>
          </a:solidFill>
          <a:latin typeface="+mn-lt"/>
        </a:defRPr>
      </a:lvl3pPr>
      <a:lvl4pPr marL="1655763" indent="-396875" algn="l" defTabSz="912813" rtl="0" eaLnBrk="0" fontAlgn="base" hangingPunct="0">
        <a:lnSpc>
          <a:spcPct val="90000"/>
        </a:lnSpc>
        <a:spcBef>
          <a:spcPct val="20000"/>
        </a:spcBef>
        <a:spcAft>
          <a:spcPct val="0"/>
        </a:spcAft>
        <a:buBlip>
          <a:blip r:embed="rId18"/>
        </a:buBlip>
        <a:defRPr sz="2400">
          <a:solidFill>
            <a:schemeClr val="tx1"/>
          </a:solidFill>
          <a:latin typeface="+mn-lt"/>
        </a:defRPr>
      </a:lvl4pPr>
      <a:lvl5pPr marL="1941513" indent="-400050" algn="l" defTabSz="912813" rtl="0" eaLnBrk="0" fontAlgn="base" hangingPunct="0">
        <a:lnSpc>
          <a:spcPct val="90000"/>
        </a:lnSpc>
        <a:spcBef>
          <a:spcPct val="20000"/>
        </a:spcBef>
        <a:spcAft>
          <a:spcPct val="0"/>
        </a:spcAft>
        <a:buBlip>
          <a:blip r:embed="rId18"/>
        </a:buBlip>
        <a:defRPr sz="2400">
          <a:solidFill>
            <a:schemeClr val="tx1"/>
          </a:solidFill>
          <a:latin typeface="+mn-lt"/>
        </a:defRPr>
      </a:lvl5pPr>
      <a:lvl6pPr marL="2398713" indent="-400050" algn="l" defTabSz="912813" rtl="0" fontAlgn="base">
        <a:lnSpc>
          <a:spcPct val="90000"/>
        </a:lnSpc>
        <a:spcBef>
          <a:spcPct val="20000"/>
        </a:spcBef>
        <a:spcAft>
          <a:spcPct val="0"/>
        </a:spcAft>
        <a:buBlip>
          <a:blip r:embed="rId18"/>
        </a:buBlip>
        <a:defRPr sz="2400">
          <a:solidFill>
            <a:schemeClr val="tx1"/>
          </a:solidFill>
          <a:latin typeface="+mn-lt"/>
        </a:defRPr>
      </a:lvl6pPr>
      <a:lvl7pPr marL="2855913" indent="-400050" algn="l" defTabSz="912813" rtl="0" fontAlgn="base">
        <a:lnSpc>
          <a:spcPct val="90000"/>
        </a:lnSpc>
        <a:spcBef>
          <a:spcPct val="20000"/>
        </a:spcBef>
        <a:spcAft>
          <a:spcPct val="0"/>
        </a:spcAft>
        <a:buBlip>
          <a:blip r:embed="rId18"/>
        </a:buBlip>
        <a:defRPr sz="2400">
          <a:solidFill>
            <a:schemeClr val="tx1"/>
          </a:solidFill>
          <a:latin typeface="+mn-lt"/>
        </a:defRPr>
      </a:lvl7pPr>
      <a:lvl8pPr marL="3313113" indent="-400050" algn="l" defTabSz="912813" rtl="0" fontAlgn="base">
        <a:lnSpc>
          <a:spcPct val="90000"/>
        </a:lnSpc>
        <a:spcBef>
          <a:spcPct val="20000"/>
        </a:spcBef>
        <a:spcAft>
          <a:spcPct val="0"/>
        </a:spcAft>
        <a:buBlip>
          <a:blip r:embed="rId18"/>
        </a:buBlip>
        <a:defRPr sz="2400">
          <a:solidFill>
            <a:schemeClr val="tx1"/>
          </a:solidFill>
          <a:latin typeface="+mn-lt"/>
        </a:defRPr>
      </a:lvl8pPr>
      <a:lvl9pPr marL="3770313" indent="-400050" algn="l" defTabSz="912813" rtl="0" fontAlgn="base">
        <a:lnSpc>
          <a:spcPct val="90000"/>
        </a:lnSpc>
        <a:spcBef>
          <a:spcPct val="20000"/>
        </a:spcBef>
        <a:spcAft>
          <a:spcPct val="0"/>
        </a:spcAft>
        <a:buBlip>
          <a:blip r:embed="rId18"/>
        </a:buBlip>
        <a:defRPr sz="24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lum/>
          </a:blip>
          <a:srcRect/>
          <a:stretch>
            <a:fillRect l="-11000" r="-11000"/>
          </a:stretch>
        </a:blipFill>
        <a:effectLst/>
      </p:bgPr>
    </p:bg>
    <p:spTree>
      <p:nvGrpSpPr>
        <p:cNvPr id="1" name=""/>
        <p:cNvGrpSpPr/>
        <p:nvPr/>
      </p:nvGrpSpPr>
      <p:grpSpPr>
        <a:xfrm>
          <a:off x="0" y="0"/>
          <a:ext cx="0" cy="0"/>
          <a:chOff x="0" y="0"/>
          <a:chExt cx="0" cy="0"/>
        </a:xfrm>
      </p:grpSpPr>
      <p:pic>
        <p:nvPicPr>
          <p:cNvPr id="7170" name="Picture 7" descr="1-01149_special blue.png"/>
          <p:cNvPicPr>
            <a:picLocks noChangeAspect="1"/>
          </p:cNvPicPr>
          <p:nvPr/>
        </p:nvPicPr>
        <p:blipFill>
          <a:blip r:embed="rId14" cstate="print"/>
          <a:srcRect/>
          <a:stretch>
            <a:fillRect/>
          </a:stretch>
        </p:blipFill>
        <p:spPr bwMode="auto">
          <a:xfrm>
            <a:off x="0" y="6096000"/>
            <a:ext cx="9144000" cy="762000"/>
          </a:xfrm>
          <a:prstGeom prst="rect">
            <a:avLst/>
          </a:prstGeom>
          <a:noFill/>
          <a:ln w="9525">
            <a:noFill/>
            <a:miter lim="800000"/>
            <a:headEnd/>
            <a:tailEnd/>
          </a:ln>
        </p:spPr>
      </p:pic>
      <p:pic>
        <p:nvPicPr>
          <p:cNvPr id="7171" name="Picture 9" descr="blue-bar.png"/>
          <p:cNvPicPr>
            <a:picLocks noChangeAspect="1"/>
          </p:cNvPicPr>
          <p:nvPr/>
        </p:nvPicPr>
        <p:blipFill>
          <a:blip r:embed="rId15" cstate="print"/>
          <a:srcRect/>
          <a:stretch>
            <a:fillRect/>
          </a:stretch>
        </p:blipFill>
        <p:spPr bwMode="auto">
          <a:xfrm>
            <a:off x="0" y="1700213"/>
            <a:ext cx="9144000" cy="1905000"/>
          </a:xfrm>
          <a:prstGeom prst="rect">
            <a:avLst/>
          </a:prstGeom>
          <a:noFill/>
          <a:ln w="9525">
            <a:noFill/>
            <a:miter lim="800000"/>
            <a:headEnd/>
            <a:tailEnd/>
          </a:ln>
        </p:spPr>
      </p:pic>
      <p:pic>
        <p:nvPicPr>
          <p:cNvPr id="7172" name="Picture 2" descr="C:\Program Files\Microsoft Resource DVD Artwork\DVD_ART\Artwork_Imagery\Shapes and Graphics\Line\faded white line.png"/>
          <p:cNvPicPr>
            <a:picLocks noChangeAspect="1" noChangeArrowheads="1"/>
          </p:cNvPicPr>
          <p:nvPr/>
        </p:nvPicPr>
        <p:blipFill>
          <a:blip r:embed="rId16" cstate="print"/>
          <a:srcRect l="53450" t="-139995"/>
          <a:stretch>
            <a:fillRect/>
          </a:stretch>
        </p:blipFill>
        <p:spPr bwMode="auto">
          <a:xfrm>
            <a:off x="0" y="6054725"/>
            <a:ext cx="4048125" cy="44450"/>
          </a:xfrm>
          <a:prstGeom prst="rect">
            <a:avLst/>
          </a:prstGeom>
          <a:noFill/>
          <a:ln w="9525">
            <a:noFill/>
            <a:miter lim="800000"/>
            <a:headEnd/>
            <a:tailEnd/>
          </a:ln>
        </p:spPr>
      </p:pic>
      <p:sp>
        <p:nvSpPr>
          <p:cNvPr id="7173" name="Title Placeholder 1"/>
          <p:cNvSpPr>
            <a:spLocks noGrp="1"/>
          </p:cNvSpPr>
          <p:nvPr>
            <p:ph type="title"/>
          </p:nvPr>
        </p:nvSpPr>
        <p:spPr bwMode="auto">
          <a:xfrm>
            <a:off x="381000" y="230188"/>
            <a:ext cx="8382000" cy="66516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заголовка</a:t>
            </a:r>
          </a:p>
        </p:txBody>
      </p:sp>
      <p:sp>
        <p:nvSpPr>
          <p:cNvPr id="7174" name="Text Placeholder 2"/>
          <p:cNvSpPr>
            <a:spLocks noGrp="1"/>
          </p:cNvSpPr>
          <p:nvPr>
            <p:ph type="body" idx="1"/>
          </p:nvPr>
        </p:nvSpPr>
        <p:spPr bwMode="auto">
          <a:xfrm>
            <a:off x="381000" y="1412875"/>
            <a:ext cx="8382000" cy="213518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dk2" tx1="lt1" bg2="dk1" tx2="lt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ransition spd="slow" advClick="0" advTm="5000">
    <p:strips dir="rd"/>
  </p:transition>
  <p:timing>
    <p:tnLst>
      <p:par>
        <p:cTn id="1" dur="indefinite" restart="never" nodeType="tmRoot"/>
      </p:par>
    </p:tnLst>
  </p:timing>
  <p:txStyles>
    <p:titleStyle>
      <a:lvl1pPr algn="l" defTabSz="912813" rtl="0" eaLnBrk="0" fontAlgn="base" hangingPunct="0">
        <a:lnSpc>
          <a:spcPct val="90000"/>
        </a:lnSpc>
        <a:spcBef>
          <a:spcPct val="0"/>
        </a:spcBef>
        <a:spcAft>
          <a:spcPct val="0"/>
        </a:spcAft>
        <a:defRPr sz="4800">
          <a:solidFill>
            <a:schemeClr val="tx1"/>
          </a:solidFill>
          <a:latin typeface="+mj-lt"/>
          <a:ea typeface="+mj-ea"/>
          <a:cs typeface="+mj-cs"/>
        </a:defRPr>
      </a:lvl1pPr>
      <a:lvl2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2pPr>
      <a:lvl3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3pPr>
      <a:lvl4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4pPr>
      <a:lvl5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5pPr>
      <a:lvl6pPr marL="457200" algn="l" defTabSz="912813" rtl="0" fontAlgn="base">
        <a:lnSpc>
          <a:spcPct val="90000"/>
        </a:lnSpc>
        <a:spcBef>
          <a:spcPct val="0"/>
        </a:spcBef>
        <a:spcAft>
          <a:spcPct val="0"/>
        </a:spcAft>
        <a:defRPr sz="4800">
          <a:solidFill>
            <a:schemeClr val="tx1"/>
          </a:solidFill>
          <a:latin typeface="Trebuchet MS" pitchFamily="34" charset="0"/>
          <a:cs typeface="Arial" charset="0"/>
        </a:defRPr>
      </a:lvl6pPr>
      <a:lvl7pPr marL="914400" algn="l" defTabSz="912813" rtl="0" fontAlgn="base">
        <a:lnSpc>
          <a:spcPct val="90000"/>
        </a:lnSpc>
        <a:spcBef>
          <a:spcPct val="0"/>
        </a:spcBef>
        <a:spcAft>
          <a:spcPct val="0"/>
        </a:spcAft>
        <a:defRPr sz="4800">
          <a:solidFill>
            <a:schemeClr val="tx1"/>
          </a:solidFill>
          <a:latin typeface="Trebuchet MS" pitchFamily="34" charset="0"/>
          <a:cs typeface="Arial" charset="0"/>
        </a:defRPr>
      </a:lvl7pPr>
      <a:lvl8pPr marL="1371600" algn="l" defTabSz="912813" rtl="0" fontAlgn="base">
        <a:lnSpc>
          <a:spcPct val="90000"/>
        </a:lnSpc>
        <a:spcBef>
          <a:spcPct val="0"/>
        </a:spcBef>
        <a:spcAft>
          <a:spcPct val="0"/>
        </a:spcAft>
        <a:defRPr sz="4800">
          <a:solidFill>
            <a:schemeClr val="tx1"/>
          </a:solidFill>
          <a:latin typeface="Trebuchet MS" pitchFamily="34" charset="0"/>
          <a:cs typeface="Arial" charset="0"/>
        </a:defRPr>
      </a:lvl8pPr>
      <a:lvl9pPr marL="1828800" algn="l" defTabSz="912813" rtl="0" fontAlgn="base">
        <a:lnSpc>
          <a:spcPct val="90000"/>
        </a:lnSpc>
        <a:spcBef>
          <a:spcPct val="0"/>
        </a:spcBef>
        <a:spcAft>
          <a:spcPct val="0"/>
        </a:spcAft>
        <a:defRPr sz="4800">
          <a:solidFill>
            <a:schemeClr val="tx1"/>
          </a:solidFill>
          <a:latin typeface="Trebuchet MS" pitchFamily="34" charset="0"/>
          <a:cs typeface="Arial" charset="0"/>
        </a:defRPr>
      </a:lvl9pPr>
    </p:titleStyle>
    <p:bodyStyle>
      <a:lvl1pPr marL="460375" indent="-460375" algn="l" defTabSz="912813" rtl="0" eaLnBrk="0" fontAlgn="base" hangingPunct="0">
        <a:lnSpc>
          <a:spcPct val="90000"/>
        </a:lnSpc>
        <a:spcBef>
          <a:spcPct val="20000"/>
        </a:spcBef>
        <a:spcAft>
          <a:spcPct val="0"/>
        </a:spcAft>
        <a:buBlip>
          <a:blip r:embed="rId17"/>
        </a:buBlip>
        <a:defRPr sz="3200">
          <a:solidFill>
            <a:schemeClr val="tx1"/>
          </a:solidFill>
          <a:latin typeface="+mn-lt"/>
          <a:ea typeface="+mn-ea"/>
          <a:cs typeface="+mn-cs"/>
        </a:defRPr>
      </a:lvl1pPr>
      <a:lvl2pPr marL="854075" indent="-393700" algn="l" defTabSz="912813" rtl="0" eaLnBrk="0" fontAlgn="base" hangingPunct="0">
        <a:lnSpc>
          <a:spcPct val="90000"/>
        </a:lnSpc>
        <a:spcBef>
          <a:spcPct val="20000"/>
        </a:spcBef>
        <a:spcAft>
          <a:spcPct val="0"/>
        </a:spcAft>
        <a:buBlip>
          <a:blip r:embed="rId18"/>
        </a:buBlip>
        <a:defRPr sz="2800">
          <a:solidFill>
            <a:schemeClr val="tx1"/>
          </a:solidFill>
          <a:latin typeface="+mn-lt"/>
        </a:defRPr>
      </a:lvl2pPr>
      <a:lvl3pPr marL="1258888" indent="-404813" algn="l" defTabSz="912813" rtl="0" eaLnBrk="0" fontAlgn="base" hangingPunct="0">
        <a:lnSpc>
          <a:spcPct val="90000"/>
        </a:lnSpc>
        <a:spcBef>
          <a:spcPct val="20000"/>
        </a:spcBef>
        <a:spcAft>
          <a:spcPct val="0"/>
        </a:spcAft>
        <a:buBlip>
          <a:blip r:embed="rId18"/>
        </a:buBlip>
        <a:defRPr sz="2400">
          <a:solidFill>
            <a:schemeClr val="tx1"/>
          </a:solidFill>
          <a:latin typeface="+mn-lt"/>
        </a:defRPr>
      </a:lvl3pPr>
      <a:lvl4pPr marL="1655763" indent="-396875" algn="l" defTabSz="912813" rtl="0" eaLnBrk="0" fontAlgn="base" hangingPunct="0">
        <a:lnSpc>
          <a:spcPct val="90000"/>
        </a:lnSpc>
        <a:spcBef>
          <a:spcPct val="20000"/>
        </a:spcBef>
        <a:spcAft>
          <a:spcPct val="0"/>
        </a:spcAft>
        <a:buBlip>
          <a:blip r:embed="rId18"/>
        </a:buBlip>
        <a:defRPr sz="2400">
          <a:solidFill>
            <a:schemeClr val="tx1"/>
          </a:solidFill>
          <a:latin typeface="+mn-lt"/>
        </a:defRPr>
      </a:lvl4pPr>
      <a:lvl5pPr marL="1941513" indent="-400050" algn="l" defTabSz="912813" rtl="0" eaLnBrk="0" fontAlgn="base" hangingPunct="0">
        <a:lnSpc>
          <a:spcPct val="90000"/>
        </a:lnSpc>
        <a:spcBef>
          <a:spcPct val="20000"/>
        </a:spcBef>
        <a:spcAft>
          <a:spcPct val="0"/>
        </a:spcAft>
        <a:buBlip>
          <a:blip r:embed="rId18"/>
        </a:buBlip>
        <a:defRPr sz="2400">
          <a:solidFill>
            <a:schemeClr val="tx1"/>
          </a:solidFill>
          <a:latin typeface="+mn-lt"/>
        </a:defRPr>
      </a:lvl5pPr>
      <a:lvl6pPr marL="2398713" indent="-400050" algn="l" defTabSz="912813" rtl="0" fontAlgn="base">
        <a:lnSpc>
          <a:spcPct val="90000"/>
        </a:lnSpc>
        <a:spcBef>
          <a:spcPct val="20000"/>
        </a:spcBef>
        <a:spcAft>
          <a:spcPct val="0"/>
        </a:spcAft>
        <a:buBlip>
          <a:blip r:embed="rId18"/>
        </a:buBlip>
        <a:defRPr sz="2400">
          <a:solidFill>
            <a:schemeClr val="tx1"/>
          </a:solidFill>
          <a:latin typeface="+mn-lt"/>
        </a:defRPr>
      </a:lvl6pPr>
      <a:lvl7pPr marL="2855913" indent="-400050" algn="l" defTabSz="912813" rtl="0" fontAlgn="base">
        <a:lnSpc>
          <a:spcPct val="90000"/>
        </a:lnSpc>
        <a:spcBef>
          <a:spcPct val="20000"/>
        </a:spcBef>
        <a:spcAft>
          <a:spcPct val="0"/>
        </a:spcAft>
        <a:buBlip>
          <a:blip r:embed="rId18"/>
        </a:buBlip>
        <a:defRPr sz="2400">
          <a:solidFill>
            <a:schemeClr val="tx1"/>
          </a:solidFill>
          <a:latin typeface="+mn-lt"/>
        </a:defRPr>
      </a:lvl7pPr>
      <a:lvl8pPr marL="3313113" indent="-400050" algn="l" defTabSz="912813" rtl="0" fontAlgn="base">
        <a:lnSpc>
          <a:spcPct val="90000"/>
        </a:lnSpc>
        <a:spcBef>
          <a:spcPct val="20000"/>
        </a:spcBef>
        <a:spcAft>
          <a:spcPct val="0"/>
        </a:spcAft>
        <a:buBlip>
          <a:blip r:embed="rId18"/>
        </a:buBlip>
        <a:defRPr sz="2400">
          <a:solidFill>
            <a:schemeClr val="tx1"/>
          </a:solidFill>
          <a:latin typeface="+mn-lt"/>
        </a:defRPr>
      </a:lvl8pPr>
      <a:lvl9pPr marL="3770313" indent="-400050" algn="l" defTabSz="912813" rtl="0" fontAlgn="base">
        <a:lnSpc>
          <a:spcPct val="90000"/>
        </a:lnSpc>
        <a:spcBef>
          <a:spcPct val="20000"/>
        </a:spcBef>
        <a:spcAft>
          <a:spcPct val="0"/>
        </a:spcAft>
        <a:buBlip>
          <a:blip r:embed="rId18"/>
        </a:buBlip>
        <a:defRPr sz="24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lum/>
          </a:blip>
          <a:srcRect/>
          <a:stretch>
            <a:fillRect l="-11000" r="-11000"/>
          </a:stretch>
        </a:blipFill>
        <a:effectLst/>
      </p:bgPr>
    </p:bg>
    <p:spTree>
      <p:nvGrpSpPr>
        <p:cNvPr id="1" name=""/>
        <p:cNvGrpSpPr/>
        <p:nvPr/>
      </p:nvGrpSpPr>
      <p:grpSpPr>
        <a:xfrm>
          <a:off x="0" y="0"/>
          <a:ext cx="0" cy="0"/>
          <a:chOff x="0" y="0"/>
          <a:chExt cx="0" cy="0"/>
        </a:xfrm>
      </p:grpSpPr>
      <p:pic>
        <p:nvPicPr>
          <p:cNvPr id="8194" name="Picture 6" descr="chapter-1.jpg"/>
          <p:cNvPicPr>
            <a:picLocks noChangeAspect="1"/>
          </p:cNvPicPr>
          <p:nvPr/>
        </p:nvPicPr>
        <p:blipFill>
          <a:blip r:embed="rId14" cstate="print"/>
          <a:srcRect/>
          <a:stretch>
            <a:fillRect/>
          </a:stretch>
        </p:blipFill>
        <p:spPr bwMode="auto">
          <a:xfrm>
            <a:off x="0" y="0"/>
            <a:ext cx="5495925" cy="6858000"/>
          </a:xfrm>
          <a:prstGeom prst="rect">
            <a:avLst/>
          </a:prstGeom>
          <a:noFill/>
          <a:ln w="9525">
            <a:noFill/>
            <a:miter lim="800000"/>
            <a:headEnd/>
            <a:tailEnd/>
          </a:ln>
        </p:spPr>
      </p:pic>
      <p:pic>
        <p:nvPicPr>
          <p:cNvPr id="8195" name="Picture 3" descr="1-01149_special blue.png"/>
          <p:cNvPicPr>
            <a:picLocks noChangeAspect="1"/>
          </p:cNvPicPr>
          <p:nvPr/>
        </p:nvPicPr>
        <p:blipFill>
          <a:blip r:embed="rId15" cstate="print"/>
          <a:srcRect/>
          <a:stretch>
            <a:fillRect/>
          </a:stretch>
        </p:blipFill>
        <p:spPr bwMode="auto">
          <a:xfrm>
            <a:off x="0" y="6096000"/>
            <a:ext cx="9144000" cy="762000"/>
          </a:xfrm>
          <a:prstGeom prst="rect">
            <a:avLst/>
          </a:prstGeom>
          <a:noFill/>
          <a:ln w="9525">
            <a:noFill/>
            <a:miter lim="800000"/>
            <a:headEnd/>
            <a:tailEnd/>
          </a:ln>
        </p:spPr>
      </p:pic>
      <p:pic>
        <p:nvPicPr>
          <p:cNvPr id="8196" name="Picture 2" descr="C:\Program Files\Microsoft Resource DVD Artwork\DVD_ART\Artwork_Imagery\Shapes and Graphics\Line\faded white line.png"/>
          <p:cNvPicPr>
            <a:picLocks noChangeAspect="1" noChangeArrowheads="1"/>
          </p:cNvPicPr>
          <p:nvPr/>
        </p:nvPicPr>
        <p:blipFill>
          <a:blip r:embed="rId16" cstate="print"/>
          <a:srcRect l="53450" t="-139995"/>
          <a:stretch>
            <a:fillRect/>
          </a:stretch>
        </p:blipFill>
        <p:spPr bwMode="auto">
          <a:xfrm>
            <a:off x="0" y="6054725"/>
            <a:ext cx="4048125" cy="44450"/>
          </a:xfrm>
          <a:prstGeom prst="rect">
            <a:avLst/>
          </a:prstGeom>
          <a:noFill/>
          <a:ln w="9525">
            <a:noFill/>
            <a:miter lim="800000"/>
            <a:headEnd/>
            <a:tailEnd/>
          </a:ln>
        </p:spPr>
      </p:pic>
      <p:sp>
        <p:nvSpPr>
          <p:cNvPr id="8197" name="Title Placeholder 1"/>
          <p:cNvSpPr>
            <a:spLocks noGrp="1"/>
          </p:cNvSpPr>
          <p:nvPr>
            <p:ph type="title"/>
          </p:nvPr>
        </p:nvSpPr>
        <p:spPr bwMode="auto">
          <a:xfrm>
            <a:off x="381000" y="230188"/>
            <a:ext cx="8382000" cy="66516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заголовка</a:t>
            </a:r>
          </a:p>
        </p:txBody>
      </p:sp>
      <p:sp>
        <p:nvSpPr>
          <p:cNvPr id="8198" name="Text Placeholder 2"/>
          <p:cNvSpPr>
            <a:spLocks noGrp="1"/>
          </p:cNvSpPr>
          <p:nvPr>
            <p:ph type="body" idx="1"/>
          </p:nvPr>
        </p:nvSpPr>
        <p:spPr bwMode="auto">
          <a:xfrm>
            <a:off x="381000" y="1412875"/>
            <a:ext cx="8382000" cy="213518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dk2" tx1="lt1" bg2="dk1" tx2="lt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ransition spd="slow" advClick="0" advTm="5000">
    <p:strips dir="rd"/>
  </p:transition>
  <p:timing>
    <p:tnLst>
      <p:par>
        <p:cTn id="1" dur="indefinite" restart="never" nodeType="tmRoot"/>
      </p:par>
    </p:tnLst>
  </p:timing>
  <p:txStyles>
    <p:titleStyle>
      <a:lvl1pPr algn="l" defTabSz="912813" rtl="0" eaLnBrk="0" fontAlgn="base" hangingPunct="0">
        <a:lnSpc>
          <a:spcPct val="90000"/>
        </a:lnSpc>
        <a:spcBef>
          <a:spcPct val="0"/>
        </a:spcBef>
        <a:spcAft>
          <a:spcPct val="0"/>
        </a:spcAft>
        <a:defRPr sz="4800">
          <a:solidFill>
            <a:schemeClr val="tx1"/>
          </a:solidFill>
          <a:latin typeface="+mj-lt"/>
          <a:ea typeface="+mj-ea"/>
          <a:cs typeface="+mj-cs"/>
        </a:defRPr>
      </a:lvl1pPr>
      <a:lvl2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2pPr>
      <a:lvl3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3pPr>
      <a:lvl4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4pPr>
      <a:lvl5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5pPr>
      <a:lvl6pPr marL="457200" algn="l" defTabSz="912813" rtl="0" fontAlgn="base">
        <a:lnSpc>
          <a:spcPct val="90000"/>
        </a:lnSpc>
        <a:spcBef>
          <a:spcPct val="0"/>
        </a:spcBef>
        <a:spcAft>
          <a:spcPct val="0"/>
        </a:spcAft>
        <a:defRPr sz="4800">
          <a:solidFill>
            <a:schemeClr val="tx1"/>
          </a:solidFill>
          <a:latin typeface="Trebuchet MS" pitchFamily="34" charset="0"/>
          <a:cs typeface="Arial" charset="0"/>
        </a:defRPr>
      </a:lvl6pPr>
      <a:lvl7pPr marL="914400" algn="l" defTabSz="912813" rtl="0" fontAlgn="base">
        <a:lnSpc>
          <a:spcPct val="90000"/>
        </a:lnSpc>
        <a:spcBef>
          <a:spcPct val="0"/>
        </a:spcBef>
        <a:spcAft>
          <a:spcPct val="0"/>
        </a:spcAft>
        <a:defRPr sz="4800">
          <a:solidFill>
            <a:schemeClr val="tx1"/>
          </a:solidFill>
          <a:latin typeface="Trebuchet MS" pitchFamily="34" charset="0"/>
          <a:cs typeface="Arial" charset="0"/>
        </a:defRPr>
      </a:lvl7pPr>
      <a:lvl8pPr marL="1371600" algn="l" defTabSz="912813" rtl="0" fontAlgn="base">
        <a:lnSpc>
          <a:spcPct val="90000"/>
        </a:lnSpc>
        <a:spcBef>
          <a:spcPct val="0"/>
        </a:spcBef>
        <a:spcAft>
          <a:spcPct val="0"/>
        </a:spcAft>
        <a:defRPr sz="4800">
          <a:solidFill>
            <a:schemeClr val="tx1"/>
          </a:solidFill>
          <a:latin typeface="Trebuchet MS" pitchFamily="34" charset="0"/>
          <a:cs typeface="Arial" charset="0"/>
        </a:defRPr>
      </a:lvl8pPr>
      <a:lvl9pPr marL="1828800" algn="l" defTabSz="912813" rtl="0" fontAlgn="base">
        <a:lnSpc>
          <a:spcPct val="90000"/>
        </a:lnSpc>
        <a:spcBef>
          <a:spcPct val="0"/>
        </a:spcBef>
        <a:spcAft>
          <a:spcPct val="0"/>
        </a:spcAft>
        <a:defRPr sz="4800">
          <a:solidFill>
            <a:schemeClr val="tx1"/>
          </a:solidFill>
          <a:latin typeface="Trebuchet MS" pitchFamily="34" charset="0"/>
          <a:cs typeface="Arial" charset="0"/>
        </a:defRPr>
      </a:lvl9pPr>
    </p:titleStyle>
    <p:bodyStyle>
      <a:lvl1pPr marL="460375" indent="-460375" algn="l" defTabSz="912813" rtl="0" eaLnBrk="0" fontAlgn="base" hangingPunct="0">
        <a:lnSpc>
          <a:spcPct val="90000"/>
        </a:lnSpc>
        <a:spcBef>
          <a:spcPct val="20000"/>
        </a:spcBef>
        <a:spcAft>
          <a:spcPct val="0"/>
        </a:spcAft>
        <a:buBlip>
          <a:blip r:embed="rId17"/>
        </a:buBlip>
        <a:defRPr sz="3200">
          <a:solidFill>
            <a:schemeClr val="tx1"/>
          </a:solidFill>
          <a:latin typeface="+mn-lt"/>
          <a:ea typeface="+mn-ea"/>
          <a:cs typeface="+mn-cs"/>
        </a:defRPr>
      </a:lvl1pPr>
      <a:lvl2pPr marL="854075" indent="-393700" algn="l" defTabSz="912813" rtl="0" eaLnBrk="0" fontAlgn="base" hangingPunct="0">
        <a:lnSpc>
          <a:spcPct val="90000"/>
        </a:lnSpc>
        <a:spcBef>
          <a:spcPct val="20000"/>
        </a:spcBef>
        <a:spcAft>
          <a:spcPct val="0"/>
        </a:spcAft>
        <a:buBlip>
          <a:blip r:embed="rId18"/>
        </a:buBlip>
        <a:defRPr sz="2800">
          <a:solidFill>
            <a:schemeClr val="tx1"/>
          </a:solidFill>
          <a:latin typeface="+mn-lt"/>
        </a:defRPr>
      </a:lvl2pPr>
      <a:lvl3pPr marL="1258888" indent="-404813" algn="l" defTabSz="912813" rtl="0" eaLnBrk="0" fontAlgn="base" hangingPunct="0">
        <a:lnSpc>
          <a:spcPct val="90000"/>
        </a:lnSpc>
        <a:spcBef>
          <a:spcPct val="20000"/>
        </a:spcBef>
        <a:spcAft>
          <a:spcPct val="0"/>
        </a:spcAft>
        <a:buBlip>
          <a:blip r:embed="rId18"/>
        </a:buBlip>
        <a:defRPr sz="2400">
          <a:solidFill>
            <a:schemeClr val="tx1"/>
          </a:solidFill>
          <a:latin typeface="+mn-lt"/>
        </a:defRPr>
      </a:lvl3pPr>
      <a:lvl4pPr marL="1655763" indent="-396875" algn="l" defTabSz="912813" rtl="0" eaLnBrk="0" fontAlgn="base" hangingPunct="0">
        <a:lnSpc>
          <a:spcPct val="90000"/>
        </a:lnSpc>
        <a:spcBef>
          <a:spcPct val="20000"/>
        </a:spcBef>
        <a:spcAft>
          <a:spcPct val="0"/>
        </a:spcAft>
        <a:buBlip>
          <a:blip r:embed="rId18"/>
        </a:buBlip>
        <a:defRPr sz="2400">
          <a:solidFill>
            <a:schemeClr val="tx1"/>
          </a:solidFill>
          <a:latin typeface="+mn-lt"/>
        </a:defRPr>
      </a:lvl4pPr>
      <a:lvl5pPr marL="1941513" indent="-400050" algn="l" defTabSz="912813" rtl="0" eaLnBrk="0" fontAlgn="base" hangingPunct="0">
        <a:lnSpc>
          <a:spcPct val="90000"/>
        </a:lnSpc>
        <a:spcBef>
          <a:spcPct val="20000"/>
        </a:spcBef>
        <a:spcAft>
          <a:spcPct val="0"/>
        </a:spcAft>
        <a:buBlip>
          <a:blip r:embed="rId18"/>
        </a:buBlip>
        <a:defRPr sz="2400">
          <a:solidFill>
            <a:schemeClr val="tx1"/>
          </a:solidFill>
          <a:latin typeface="+mn-lt"/>
        </a:defRPr>
      </a:lvl5pPr>
      <a:lvl6pPr marL="2398713" indent="-400050" algn="l" defTabSz="912813" rtl="0" fontAlgn="base">
        <a:lnSpc>
          <a:spcPct val="90000"/>
        </a:lnSpc>
        <a:spcBef>
          <a:spcPct val="20000"/>
        </a:spcBef>
        <a:spcAft>
          <a:spcPct val="0"/>
        </a:spcAft>
        <a:buBlip>
          <a:blip r:embed="rId18"/>
        </a:buBlip>
        <a:defRPr sz="2400">
          <a:solidFill>
            <a:schemeClr val="tx1"/>
          </a:solidFill>
          <a:latin typeface="+mn-lt"/>
        </a:defRPr>
      </a:lvl6pPr>
      <a:lvl7pPr marL="2855913" indent="-400050" algn="l" defTabSz="912813" rtl="0" fontAlgn="base">
        <a:lnSpc>
          <a:spcPct val="90000"/>
        </a:lnSpc>
        <a:spcBef>
          <a:spcPct val="20000"/>
        </a:spcBef>
        <a:spcAft>
          <a:spcPct val="0"/>
        </a:spcAft>
        <a:buBlip>
          <a:blip r:embed="rId18"/>
        </a:buBlip>
        <a:defRPr sz="2400">
          <a:solidFill>
            <a:schemeClr val="tx1"/>
          </a:solidFill>
          <a:latin typeface="+mn-lt"/>
        </a:defRPr>
      </a:lvl7pPr>
      <a:lvl8pPr marL="3313113" indent="-400050" algn="l" defTabSz="912813" rtl="0" fontAlgn="base">
        <a:lnSpc>
          <a:spcPct val="90000"/>
        </a:lnSpc>
        <a:spcBef>
          <a:spcPct val="20000"/>
        </a:spcBef>
        <a:spcAft>
          <a:spcPct val="0"/>
        </a:spcAft>
        <a:buBlip>
          <a:blip r:embed="rId18"/>
        </a:buBlip>
        <a:defRPr sz="2400">
          <a:solidFill>
            <a:schemeClr val="tx1"/>
          </a:solidFill>
          <a:latin typeface="+mn-lt"/>
        </a:defRPr>
      </a:lvl8pPr>
      <a:lvl9pPr marL="3770313" indent="-400050" algn="l" defTabSz="912813" rtl="0" fontAlgn="base">
        <a:lnSpc>
          <a:spcPct val="90000"/>
        </a:lnSpc>
        <a:spcBef>
          <a:spcPct val="20000"/>
        </a:spcBef>
        <a:spcAft>
          <a:spcPct val="0"/>
        </a:spcAft>
        <a:buBlip>
          <a:blip r:embed="rId18"/>
        </a:buBlip>
        <a:defRPr sz="24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lum/>
          </a:blip>
          <a:srcRect/>
          <a:stretch>
            <a:fillRect l="-11000" r="-11000"/>
          </a:stretch>
        </a:blipFill>
        <a:effectLst/>
      </p:bgPr>
    </p:bg>
    <p:spTree>
      <p:nvGrpSpPr>
        <p:cNvPr id="1" name=""/>
        <p:cNvGrpSpPr/>
        <p:nvPr/>
      </p:nvGrpSpPr>
      <p:grpSpPr>
        <a:xfrm>
          <a:off x="0" y="0"/>
          <a:ext cx="0" cy="0"/>
          <a:chOff x="0" y="0"/>
          <a:chExt cx="0" cy="0"/>
        </a:xfrm>
      </p:grpSpPr>
      <p:pic>
        <p:nvPicPr>
          <p:cNvPr id="9218" name="Picture 6" descr="chapter-2.jpg"/>
          <p:cNvPicPr>
            <a:picLocks noChangeAspect="1"/>
          </p:cNvPicPr>
          <p:nvPr/>
        </p:nvPicPr>
        <p:blipFill>
          <a:blip r:embed="rId14" cstate="print"/>
          <a:srcRect/>
          <a:stretch>
            <a:fillRect/>
          </a:stretch>
        </p:blipFill>
        <p:spPr bwMode="auto">
          <a:xfrm>
            <a:off x="0" y="0"/>
            <a:ext cx="5495925" cy="6858000"/>
          </a:xfrm>
          <a:prstGeom prst="rect">
            <a:avLst/>
          </a:prstGeom>
          <a:noFill/>
          <a:ln w="9525">
            <a:noFill/>
            <a:miter lim="800000"/>
            <a:headEnd/>
            <a:tailEnd/>
          </a:ln>
        </p:spPr>
      </p:pic>
      <p:pic>
        <p:nvPicPr>
          <p:cNvPr id="9219" name="Picture 3" descr="1-01149_special blue.png"/>
          <p:cNvPicPr>
            <a:picLocks noChangeAspect="1"/>
          </p:cNvPicPr>
          <p:nvPr/>
        </p:nvPicPr>
        <p:blipFill>
          <a:blip r:embed="rId15" cstate="print"/>
          <a:srcRect/>
          <a:stretch>
            <a:fillRect/>
          </a:stretch>
        </p:blipFill>
        <p:spPr bwMode="auto">
          <a:xfrm>
            <a:off x="0" y="6096000"/>
            <a:ext cx="9144000" cy="762000"/>
          </a:xfrm>
          <a:prstGeom prst="rect">
            <a:avLst/>
          </a:prstGeom>
          <a:noFill/>
          <a:ln w="9525">
            <a:noFill/>
            <a:miter lim="800000"/>
            <a:headEnd/>
            <a:tailEnd/>
          </a:ln>
        </p:spPr>
      </p:pic>
      <p:pic>
        <p:nvPicPr>
          <p:cNvPr id="9220" name="Picture 2" descr="C:\Program Files\Microsoft Resource DVD Artwork\DVD_ART\Artwork_Imagery\Shapes and Graphics\Line\faded white line.png"/>
          <p:cNvPicPr>
            <a:picLocks noChangeAspect="1" noChangeArrowheads="1"/>
          </p:cNvPicPr>
          <p:nvPr/>
        </p:nvPicPr>
        <p:blipFill>
          <a:blip r:embed="rId16" cstate="print"/>
          <a:srcRect l="53450" t="-139995"/>
          <a:stretch>
            <a:fillRect/>
          </a:stretch>
        </p:blipFill>
        <p:spPr bwMode="auto">
          <a:xfrm>
            <a:off x="0" y="6054725"/>
            <a:ext cx="4048125" cy="44450"/>
          </a:xfrm>
          <a:prstGeom prst="rect">
            <a:avLst/>
          </a:prstGeom>
          <a:noFill/>
          <a:ln w="9525">
            <a:noFill/>
            <a:miter lim="800000"/>
            <a:headEnd/>
            <a:tailEnd/>
          </a:ln>
        </p:spPr>
      </p:pic>
      <p:sp>
        <p:nvSpPr>
          <p:cNvPr id="9221" name="Title Placeholder 1"/>
          <p:cNvSpPr>
            <a:spLocks noGrp="1"/>
          </p:cNvSpPr>
          <p:nvPr>
            <p:ph type="title"/>
          </p:nvPr>
        </p:nvSpPr>
        <p:spPr bwMode="auto">
          <a:xfrm>
            <a:off x="381000" y="230188"/>
            <a:ext cx="8382000" cy="66516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заголовка</a:t>
            </a:r>
          </a:p>
        </p:txBody>
      </p:sp>
      <p:sp>
        <p:nvSpPr>
          <p:cNvPr id="9222" name="Text Placeholder 2"/>
          <p:cNvSpPr>
            <a:spLocks noGrp="1"/>
          </p:cNvSpPr>
          <p:nvPr>
            <p:ph type="body" idx="1"/>
          </p:nvPr>
        </p:nvSpPr>
        <p:spPr bwMode="auto">
          <a:xfrm>
            <a:off x="381000" y="1412875"/>
            <a:ext cx="8382000" cy="213518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dk2" tx1="lt1" bg2="dk1" tx2="lt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ransition spd="slow" advClick="0" advTm="5000">
    <p:strips dir="rd"/>
  </p:transition>
  <p:timing>
    <p:tnLst>
      <p:par>
        <p:cTn id="1" dur="indefinite" restart="never" nodeType="tmRoot"/>
      </p:par>
    </p:tnLst>
  </p:timing>
  <p:txStyles>
    <p:titleStyle>
      <a:lvl1pPr algn="l" defTabSz="912813" rtl="0" eaLnBrk="0" fontAlgn="base" hangingPunct="0">
        <a:lnSpc>
          <a:spcPct val="90000"/>
        </a:lnSpc>
        <a:spcBef>
          <a:spcPct val="0"/>
        </a:spcBef>
        <a:spcAft>
          <a:spcPct val="0"/>
        </a:spcAft>
        <a:defRPr sz="4800">
          <a:solidFill>
            <a:schemeClr val="tx1"/>
          </a:solidFill>
          <a:latin typeface="+mj-lt"/>
          <a:ea typeface="+mj-ea"/>
          <a:cs typeface="+mj-cs"/>
        </a:defRPr>
      </a:lvl1pPr>
      <a:lvl2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2pPr>
      <a:lvl3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3pPr>
      <a:lvl4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4pPr>
      <a:lvl5pPr algn="l" defTabSz="912813" rtl="0" eaLnBrk="0" fontAlgn="base" hangingPunct="0">
        <a:lnSpc>
          <a:spcPct val="90000"/>
        </a:lnSpc>
        <a:spcBef>
          <a:spcPct val="0"/>
        </a:spcBef>
        <a:spcAft>
          <a:spcPct val="0"/>
        </a:spcAft>
        <a:defRPr sz="4800">
          <a:solidFill>
            <a:schemeClr val="tx1"/>
          </a:solidFill>
          <a:latin typeface="Trebuchet MS" pitchFamily="34" charset="0"/>
          <a:cs typeface="Arial" charset="0"/>
        </a:defRPr>
      </a:lvl5pPr>
      <a:lvl6pPr marL="457200" algn="l" defTabSz="912813" rtl="0" fontAlgn="base">
        <a:lnSpc>
          <a:spcPct val="90000"/>
        </a:lnSpc>
        <a:spcBef>
          <a:spcPct val="0"/>
        </a:spcBef>
        <a:spcAft>
          <a:spcPct val="0"/>
        </a:spcAft>
        <a:defRPr sz="4800">
          <a:solidFill>
            <a:schemeClr val="tx1"/>
          </a:solidFill>
          <a:latin typeface="Trebuchet MS" pitchFamily="34" charset="0"/>
          <a:cs typeface="Arial" charset="0"/>
        </a:defRPr>
      </a:lvl6pPr>
      <a:lvl7pPr marL="914400" algn="l" defTabSz="912813" rtl="0" fontAlgn="base">
        <a:lnSpc>
          <a:spcPct val="90000"/>
        </a:lnSpc>
        <a:spcBef>
          <a:spcPct val="0"/>
        </a:spcBef>
        <a:spcAft>
          <a:spcPct val="0"/>
        </a:spcAft>
        <a:defRPr sz="4800">
          <a:solidFill>
            <a:schemeClr val="tx1"/>
          </a:solidFill>
          <a:latin typeface="Trebuchet MS" pitchFamily="34" charset="0"/>
          <a:cs typeface="Arial" charset="0"/>
        </a:defRPr>
      </a:lvl7pPr>
      <a:lvl8pPr marL="1371600" algn="l" defTabSz="912813" rtl="0" fontAlgn="base">
        <a:lnSpc>
          <a:spcPct val="90000"/>
        </a:lnSpc>
        <a:spcBef>
          <a:spcPct val="0"/>
        </a:spcBef>
        <a:spcAft>
          <a:spcPct val="0"/>
        </a:spcAft>
        <a:defRPr sz="4800">
          <a:solidFill>
            <a:schemeClr val="tx1"/>
          </a:solidFill>
          <a:latin typeface="Trebuchet MS" pitchFamily="34" charset="0"/>
          <a:cs typeface="Arial" charset="0"/>
        </a:defRPr>
      </a:lvl8pPr>
      <a:lvl9pPr marL="1828800" algn="l" defTabSz="912813" rtl="0" fontAlgn="base">
        <a:lnSpc>
          <a:spcPct val="90000"/>
        </a:lnSpc>
        <a:spcBef>
          <a:spcPct val="0"/>
        </a:spcBef>
        <a:spcAft>
          <a:spcPct val="0"/>
        </a:spcAft>
        <a:defRPr sz="4800">
          <a:solidFill>
            <a:schemeClr val="tx1"/>
          </a:solidFill>
          <a:latin typeface="Trebuchet MS" pitchFamily="34" charset="0"/>
          <a:cs typeface="Arial" charset="0"/>
        </a:defRPr>
      </a:lvl9pPr>
    </p:titleStyle>
    <p:bodyStyle>
      <a:lvl1pPr marL="460375" indent="-460375" algn="l" defTabSz="912813" rtl="0" eaLnBrk="0" fontAlgn="base" hangingPunct="0">
        <a:lnSpc>
          <a:spcPct val="90000"/>
        </a:lnSpc>
        <a:spcBef>
          <a:spcPct val="20000"/>
        </a:spcBef>
        <a:spcAft>
          <a:spcPct val="0"/>
        </a:spcAft>
        <a:buBlip>
          <a:blip r:embed="rId17"/>
        </a:buBlip>
        <a:defRPr sz="3200">
          <a:solidFill>
            <a:schemeClr val="tx1"/>
          </a:solidFill>
          <a:latin typeface="+mn-lt"/>
          <a:ea typeface="+mn-ea"/>
          <a:cs typeface="+mn-cs"/>
        </a:defRPr>
      </a:lvl1pPr>
      <a:lvl2pPr marL="854075" indent="-393700" algn="l" defTabSz="912813" rtl="0" eaLnBrk="0" fontAlgn="base" hangingPunct="0">
        <a:lnSpc>
          <a:spcPct val="90000"/>
        </a:lnSpc>
        <a:spcBef>
          <a:spcPct val="20000"/>
        </a:spcBef>
        <a:spcAft>
          <a:spcPct val="0"/>
        </a:spcAft>
        <a:buBlip>
          <a:blip r:embed="rId18"/>
        </a:buBlip>
        <a:defRPr sz="2800">
          <a:solidFill>
            <a:schemeClr val="tx1"/>
          </a:solidFill>
          <a:latin typeface="+mn-lt"/>
        </a:defRPr>
      </a:lvl2pPr>
      <a:lvl3pPr marL="1258888" indent="-404813" algn="l" defTabSz="912813" rtl="0" eaLnBrk="0" fontAlgn="base" hangingPunct="0">
        <a:lnSpc>
          <a:spcPct val="90000"/>
        </a:lnSpc>
        <a:spcBef>
          <a:spcPct val="20000"/>
        </a:spcBef>
        <a:spcAft>
          <a:spcPct val="0"/>
        </a:spcAft>
        <a:buBlip>
          <a:blip r:embed="rId18"/>
        </a:buBlip>
        <a:defRPr sz="2400">
          <a:solidFill>
            <a:schemeClr val="tx1"/>
          </a:solidFill>
          <a:latin typeface="+mn-lt"/>
        </a:defRPr>
      </a:lvl3pPr>
      <a:lvl4pPr marL="1655763" indent="-396875" algn="l" defTabSz="912813" rtl="0" eaLnBrk="0" fontAlgn="base" hangingPunct="0">
        <a:lnSpc>
          <a:spcPct val="90000"/>
        </a:lnSpc>
        <a:spcBef>
          <a:spcPct val="20000"/>
        </a:spcBef>
        <a:spcAft>
          <a:spcPct val="0"/>
        </a:spcAft>
        <a:buBlip>
          <a:blip r:embed="rId18"/>
        </a:buBlip>
        <a:defRPr sz="2400">
          <a:solidFill>
            <a:schemeClr val="tx1"/>
          </a:solidFill>
          <a:latin typeface="+mn-lt"/>
        </a:defRPr>
      </a:lvl4pPr>
      <a:lvl5pPr marL="1941513" indent="-400050" algn="l" defTabSz="912813" rtl="0" eaLnBrk="0" fontAlgn="base" hangingPunct="0">
        <a:lnSpc>
          <a:spcPct val="90000"/>
        </a:lnSpc>
        <a:spcBef>
          <a:spcPct val="20000"/>
        </a:spcBef>
        <a:spcAft>
          <a:spcPct val="0"/>
        </a:spcAft>
        <a:buBlip>
          <a:blip r:embed="rId18"/>
        </a:buBlip>
        <a:defRPr sz="2400">
          <a:solidFill>
            <a:schemeClr val="tx1"/>
          </a:solidFill>
          <a:latin typeface="+mn-lt"/>
        </a:defRPr>
      </a:lvl5pPr>
      <a:lvl6pPr marL="2398713" indent="-400050" algn="l" defTabSz="912813" rtl="0" fontAlgn="base">
        <a:lnSpc>
          <a:spcPct val="90000"/>
        </a:lnSpc>
        <a:spcBef>
          <a:spcPct val="20000"/>
        </a:spcBef>
        <a:spcAft>
          <a:spcPct val="0"/>
        </a:spcAft>
        <a:buBlip>
          <a:blip r:embed="rId18"/>
        </a:buBlip>
        <a:defRPr sz="2400">
          <a:solidFill>
            <a:schemeClr val="tx1"/>
          </a:solidFill>
          <a:latin typeface="+mn-lt"/>
        </a:defRPr>
      </a:lvl6pPr>
      <a:lvl7pPr marL="2855913" indent="-400050" algn="l" defTabSz="912813" rtl="0" fontAlgn="base">
        <a:lnSpc>
          <a:spcPct val="90000"/>
        </a:lnSpc>
        <a:spcBef>
          <a:spcPct val="20000"/>
        </a:spcBef>
        <a:spcAft>
          <a:spcPct val="0"/>
        </a:spcAft>
        <a:buBlip>
          <a:blip r:embed="rId18"/>
        </a:buBlip>
        <a:defRPr sz="2400">
          <a:solidFill>
            <a:schemeClr val="tx1"/>
          </a:solidFill>
          <a:latin typeface="+mn-lt"/>
        </a:defRPr>
      </a:lvl7pPr>
      <a:lvl8pPr marL="3313113" indent="-400050" algn="l" defTabSz="912813" rtl="0" fontAlgn="base">
        <a:lnSpc>
          <a:spcPct val="90000"/>
        </a:lnSpc>
        <a:spcBef>
          <a:spcPct val="20000"/>
        </a:spcBef>
        <a:spcAft>
          <a:spcPct val="0"/>
        </a:spcAft>
        <a:buBlip>
          <a:blip r:embed="rId18"/>
        </a:buBlip>
        <a:defRPr sz="2400">
          <a:solidFill>
            <a:schemeClr val="tx1"/>
          </a:solidFill>
          <a:latin typeface="+mn-lt"/>
        </a:defRPr>
      </a:lvl8pPr>
      <a:lvl9pPr marL="3770313" indent="-400050" algn="l" defTabSz="912813" rtl="0" fontAlgn="base">
        <a:lnSpc>
          <a:spcPct val="90000"/>
        </a:lnSpc>
        <a:spcBef>
          <a:spcPct val="20000"/>
        </a:spcBef>
        <a:spcAft>
          <a:spcPct val="0"/>
        </a:spcAft>
        <a:buBlip>
          <a:blip r:embed="rId18"/>
        </a:buBlip>
        <a:defRPr sz="24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1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34.xml"/><Relationship Id="rId5" Type="http://schemas.openxmlformats.org/officeDocument/2006/relationships/slide" Target="slide6.xml"/><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4.jpeg"/><Relationship Id="rId1" Type="http://schemas.openxmlformats.org/officeDocument/2006/relationships/slideLayout" Target="../slideLayouts/slideLayout134.xml"/><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9.xml"/></Relationships>
</file>

<file path=ppt/slides/_rels/slide5.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slide" Target="slide6.xml"/><Relationship Id="rId7" Type="http://schemas.openxmlformats.org/officeDocument/2006/relationships/image" Target="../media/image19.wmf"/><Relationship Id="rId2" Type="http://schemas.openxmlformats.org/officeDocument/2006/relationships/image" Target="../media/image14.jpeg"/><Relationship Id="rId1" Type="http://schemas.openxmlformats.org/officeDocument/2006/relationships/slideLayout" Target="../slideLayouts/slideLayout134.xml"/><Relationship Id="rId6" Type="http://schemas.openxmlformats.org/officeDocument/2006/relationships/image" Target="../media/image18.wmf"/><Relationship Id="rId5" Type="http://schemas.openxmlformats.org/officeDocument/2006/relationships/slide" Target="slide8.xml"/><Relationship Id="rId4" Type="http://schemas.openxmlformats.org/officeDocument/2006/relationships/slide" Target="slide7.xml"/><Relationship Id="rId9" Type="http://schemas.openxmlformats.org/officeDocument/2006/relationships/slide" Target="slide2.xml"/></Relationships>
</file>

<file path=ppt/slides/_rels/slide6.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image" Target="../media/image14.jpeg"/><Relationship Id="rId7" Type="http://schemas.openxmlformats.org/officeDocument/2006/relationships/image" Target="../media/image25.wmf"/><Relationship Id="rId2" Type="http://schemas.openxmlformats.org/officeDocument/2006/relationships/image" Target="../media/image21.png"/><Relationship Id="rId1" Type="http://schemas.openxmlformats.org/officeDocument/2006/relationships/slideLayout" Target="../slideLayouts/slideLayout134.xml"/><Relationship Id="rId6" Type="http://schemas.openxmlformats.org/officeDocument/2006/relationships/image" Target="../media/image24.wmf"/><Relationship Id="rId11" Type="http://schemas.openxmlformats.org/officeDocument/2006/relationships/slide" Target="slide2.xml"/><Relationship Id="rId5" Type="http://schemas.openxmlformats.org/officeDocument/2006/relationships/image" Target="../media/image23.wmf"/><Relationship Id="rId10" Type="http://schemas.openxmlformats.org/officeDocument/2006/relationships/image" Target="../media/image28.wmf"/><Relationship Id="rId4" Type="http://schemas.openxmlformats.org/officeDocument/2006/relationships/image" Target="../media/image22.wmf"/><Relationship Id="rId9" Type="http://schemas.openxmlformats.org/officeDocument/2006/relationships/image" Target="../media/image27.wmf"/></Relationships>
</file>

<file path=ppt/slides/_rels/slide7.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image" Target="../media/image21.png"/><Relationship Id="rId7" Type="http://schemas.openxmlformats.org/officeDocument/2006/relationships/image" Target="../media/image32.wmf"/><Relationship Id="rId2" Type="http://schemas.openxmlformats.org/officeDocument/2006/relationships/image" Target="../media/image14.jpeg"/><Relationship Id="rId1" Type="http://schemas.openxmlformats.org/officeDocument/2006/relationships/slideLayout" Target="../slideLayouts/slideLayout134.xml"/><Relationship Id="rId6" Type="http://schemas.openxmlformats.org/officeDocument/2006/relationships/image" Target="../media/image31.wmf"/><Relationship Id="rId11" Type="http://schemas.openxmlformats.org/officeDocument/2006/relationships/slide" Target="slide2.xml"/><Relationship Id="rId5" Type="http://schemas.openxmlformats.org/officeDocument/2006/relationships/image" Target="../media/image30.wmf"/><Relationship Id="rId10" Type="http://schemas.openxmlformats.org/officeDocument/2006/relationships/image" Target="../media/image35.wmf"/><Relationship Id="rId4" Type="http://schemas.openxmlformats.org/officeDocument/2006/relationships/image" Target="../media/image29.wmf"/><Relationship Id="rId9" Type="http://schemas.openxmlformats.org/officeDocument/2006/relationships/image" Target="../media/image34.wmf"/></Relationships>
</file>

<file path=ppt/slides/_rels/slide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21.png"/><Relationship Id="rId7" Type="http://schemas.openxmlformats.org/officeDocument/2006/relationships/image" Target="../media/image25.wmf"/><Relationship Id="rId2" Type="http://schemas.openxmlformats.org/officeDocument/2006/relationships/image" Target="../media/image14.jpeg"/><Relationship Id="rId1" Type="http://schemas.openxmlformats.org/officeDocument/2006/relationships/slideLayout" Target="../slideLayouts/slideLayout134.xml"/><Relationship Id="rId6" Type="http://schemas.openxmlformats.org/officeDocument/2006/relationships/image" Target="../media/image38.wmf"/><Relationship Id="rId5" Type="http://schemas.openxmlformats.org/officeDocument/2006/relationships/image" Target="../media/image37.wmf"/><Relationship Id="rId10" Type="http://schemas.openxmlformats.org/officeDocument/2006/relationships/slide" Target="slide2.xml"/><Relationship Id="rId4" Type="http://schemas.openxmlformats.org/officeDocument/2006/relationships/image" Target="../media/image36.wmf"/><Relationship Id="rId9" Type="http://schemas.openxmlformats.org/officeDocument/2006/relationships/image" Target="../media/image40.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WordArt 5" descr="Бумажный пакет"/>
          <p:cNvSpPr>
            <a:spLocks noChangeArrowheads="1" noChangeShapeType="1" noTextEdit="1"/>
          </p:cNvSpPr>
          <p:nvPr/>
        </p:nvSpPr>
        <p:spPr bwMode="auto">
          <a:xfrm>
            <a:off x="539552" y="908721"/>
            <a:ext cx="8208912" cy="4824536"/>
          </a:xfrm>
          <a:prstGeom prst="rect">
            <a:avLst/>
          </a:prstGeom>
        </p:spPr>
        <p:txBody>
          <a:bodyPr wrap="none" fromWordArt="1">
            <a:prstTxWarp prst="textPlain">
              <a:avLst>
                <a:gd name="adj" fmla="val 50160"/>
              </a:avLst>
            </a:prstTxWarp>
          </a:bodyPr>
          <a:lstStyle/>
          <a:p>
            <a:pPr algn="ctr"/>
            <a:r>
              <a:rPr lang="ru-RU" sz="2750" b="1" i="1" kern="10" dirty="0" smtClean="0">
                <a:ln w="9525" cap="sq">
                  <a:solidFill>
                    <a:srgbClr val="008000"/>
                  </a:solidFill>
                  <a:round/>
                  <a:headEnd type="none" w="sm" len="sm"/>
                  <a:tailEnd type="none" w="sm" len="sm"/>
                </a:ln>
                <a:solidFill>
                  <a:schemeClr val="accent1">
                    <a:lumMod val="75000"/>
                  </a:schemeClr>
                </a:solidFill>
                <a:latin typeface="Times New Roman"/>
                <a:cs typeface="Times New Roman"/>
              </a:rPr>
              <a:t>Методы  оценки  </a:t>
            </a:r>
          </a:p>
          <a:p>
            <a:pPr algn="ctr"/>
            <a:r>
              <a:rPr lang="ru-RU" sz="2750" b="1" i="1" kern="10" dirty="0" smtClean="0">
                <a:ln w="9525" cap="sq">
                  <a:solidFill>
                    <a:srgbClr val="008000"/>
                  </a:solidFill>
                  <a:round/>
                  <a:headEnd type="none" w="sm" len="sm"/>
                  <a:tailEnd type="none" w="sm" len="sm"/>
                </a:ln>
                <a:solidFill>
                  <a:schemeClr val="accent1">
                    <a:lumMod val="75000"/>
                  </a:schemeClr>
                </a:solidFill>
                <a:latin typeface="Times New Roman"/>
                <a:cs typeface="Times New Roman"/>
              </a:rPr>
              <a:t>предпринимательского </a:t>
            </a:r>
            <a:endParaRPr lang="ru-RU" sz="2750" b="1" i="1" kern="10" dirty="0">
              <a:ln w="9525" cap="sq">
                <a:solidFill>
                  <a:srgbClr val="008000"/>
                </a:solidFill>
                <a:round/>
                <a:headEnd type="none" w="sm" len="sm"/>
                <a:tailEnd type="none" w="sm" len="sm"/>
              </a:ln>
              <a:solidFill>
                <a:schemeClr val="accent1">
                  <a:lumMod val="75000"/>
                </a:schemeClr>
              </a:solidFill>
              <a:latin typeface="Times New Roman"/>
              <a:cs typeface="Times New Roman"/>
            </a:endParaRPr>
          </a:p>
          <a:p>
            <a:pPr algn="ctr"/>
            <a:r>
              <a:rPr lang="ru-RU" sz="2750" b="1" i="1" kern="10" dirty="0" smtClean="0">
                <a:ln w="9525" cap="sq">
                  <a:solidFill>
                    <a:srgbClr val="008000"/>
                  </a:solidFill>
                  <a:round/>
                  <a:headEnd type="none" w="sm" len="sm"/>
                  <a:tailEnd type="none" w="sm" len="sm"/>
                </a:ln>
                <a:solidFill>
                  <a:schemeClr val="accent1">
                    <a:lumMod val="75000"/>
                  </a:schemeClr>
                </a:solidFill>
                <a:latin typeface="Times New Roman"/>
                <a:cs typeface="Times New Roman"/>
              </a:rPr>
              <a:t>риска</a:t>
            </a:r>
            <a:endParaRPr lang="ru-RU" sz="2750" b="1" i="1" kern="10" dirty="0">
              <a:ln w="9525" cap="sq">
                <a:solidFill>
                  <a:srgbClr val="008000"/>
                </a:solidFill>
                <a:round/>
                <a:headEnd type="none" w="sm" len="sm"/>
                <a:tailEnd type="none" w="sm" len="sm"/>
              </a:ln>
              <a:solidFill>
                <a:schemeClr val="accent1">
                  <a:lumMod val="75000"/>
                </a:schemeClr>
              </a:solidFill>
              <a:latin typeface="Times New Roman"/>
              <a:cs typeface="Times New Roman"/>
            </a:endParaRPr>
          </a:p>
        </p:txBody>
      </p:sp>
      <p:sp>
        <p:nvSpPr>
          <p:cNvPr id="16387" name="Text Box 6"/>
          <p:cNvSpPr txBox="1">
            <a:spLocks noChangeArrowheads="1"/>
          </p:cNvSpPr>
          <p:nvPr/>
        </p:nvSpPr>
        <p:spPr bwMode="auto">
          <a:xfrm>
            <a:off x="1816100" y="5321300"/>
            <a:ext cx="4772025" cy="366713"/>
          </a:xfrm>
          <a:prstGeom prst="rect">
            <a:avLst/>
          </a:prstGeom>
          <a:noFill/>
          <a:ln w="12700" cap="sq">
            <a:noFill/>
            <a:miter lim="800000"/>
            <a:headEnd type="none" w="sm" len="sm"/>
            <a:tailEnd type="none" w="sm" len="sm"/>
          </a:ln>
        </p:spPr>
        <p:txBody>
          <a:bodyPr>
            <a:spAutoFit/>
          </a:bodyPr>
          <a:lstStyle/>
          <a:p>
            <a:endParaRPr lang="ru-RU"/>
          </a:p>
        </p:txBody>
      </p:sp>
      <p:sp>
        <p:nvSpPr>
          <p:cNvPr id="16388" name="AutoShape 15">
            <a:hlinkClick r:id="" action="ppaction://hlinkshowjump?jump=nextslide"/>
          </p:cNvPr>
          <p:cNvSpPr>
            <a:spLocks noChangeArrowheads="1"/>
          </p:cNvSpPr>
          <p:nvPr/>
        </p:nvSpPr>
        <p:spPr bwMode="auto">
          <a:xfrm>
            <a:off x="8172450" y="6453188"/>
            <a:ext cx="719138" cy="287337"/>
          </a:xfrm>
          <a:custGeom>
            <a:avLst/>
            <a:gdLst>
              <a:gd name="T0" fmla="*/ 539353 w 21600"/>
              <a:gd name="T1" fmla="*/ 0 h 21600"/>
              <a:gd name="T2" fmla="*/ 0 w 21600"/>
              <a:gd name="T3" fmla="*/ 143669 h 21600"/>
              <a:gd name="T4" fmla="*/ 539353 w 21600"/>
              <a:gd name="T5" fmla="*/ 287337 h 21600"/>
              <a:gd name="T6" fmla="*/ 719138 w 21600"/>
              <a:gd name="T7" fmla="*/ 143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9966">
              <a:alpha val="81175"/>
            </a:srgbClr>
          </a:solidFill>
          <a:ln w="12700" cap="sq">
            <a:solidFill>
              <a:srgbClr val="FF0000"/>
            </a:solidFill>
            <a:miter lim="800000"/>
            <a:headEnd type="none" w="sm" len="sm"/>
            <a:tailEnd type="none" w="sm" len="sm"/>
          </a:ln>
        </p:spPr>
        <p:txBody>
          <a:bodyPr wrap="none" anchor="ctr"/>
          <a:lstStyle/>
          <a:p>
            <a:endParaRPr lang="ru-RU"/>
          </a:p>
        </p:txBody>
      </p:sp>
    </p:spTree>
  </p:cSld>
  <p:clrMapOvr>
    <a:masterClrMapping/>
  </p:clrMapOvr>
  <p:transition spd="slow" advClick="0" advTm="5000">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53"/>
                                        </p:tgtEl>
                                        <p:attrNameLst>
                                          <p:attrName>style.visibility</p:attrName>
                                        </p:attrNameLst>
                                      </p:cBhvr>
                                      <p:to>
                                        <p:strVal val="visible"/>
                                      </p:to>
                                    </p:set>
                                    <p:animEffect transition="in" filter="blinds(horizontal)">
                                      <p:cBhvr>
                                        <p:cTn id="7"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88640"/>
            <a:ext cx="8382000" cy="1584176"/>
          </a:xfrm>
          <a:solidFill>
            <a:srgbClr val="CF9DA9">
              <a:alpha val="47843"/>
            </a:srgbClr>
          </a:solidFill>
        </p:spPr>
        <p:txBody>
          <a:bodyPr/>
          <a:lstStyle/>
          <a:p>
            <a:pPr algn="ctr"/>
            <a:r>
              <a:rPr lang="ru-RU" sz="1600" b="1" i="1" dirty="0" smtClean="0">
                <a:solidFill>
                  <a:schemeClr val="bg2">
                    <a:lumMod val="75000"/>
                  </a:schemeClr>
                </a:solidFill>
              </a:rPr>
              <a:t>Оценка уровня риска является одним из важнейших этапов риск – менеджмента, так как для управления риском его необходимо прежде всего проанализировать и оценить. В экономической литературе существует множество определения этого понятия, однако в общем случае под оценкой риска понимается систематический процесс выявления факторов  и видов риска и их количественная оценка, то есть методология анализа рисков сочетает взаимодополняющие количественный и качественный подходы.</a:t>
            </a:r>
            <a:endParaRPr lang="ru-RU" sz="1600" b="1" i="1" dirty="0">
              <a:solidFill>
                <a:schemeClr val="bg2">
                  <a:lumMod val="75000"/>
                </a:schemeClr>
              </a:solidFill>
            </a:endParaRPr>
          </a:p>
        </p:txBody>
      </p:sp>
      <p:sp>
        <p:nvSpPr>
          <p:cNvPr id="3" name="Содержимое 2"/>
          <p:cNvSpPr>
            <a:spLocks noGrp="1"/>
          </p:cNvSpPr>
          <p:nvPr>
            <p:ph idx="1"/>
          </p:nvPr>
        </p:nvSpPr>
        <p:spPr>
          <a:xfrm>
            <a:off x="722313" y="1905000"/>
            <a:ext cx="8040687" cy="4660507"/>
          </a:xfrm>
        </p:spPr>
        <p:txBody>
          <a:bodyPr/>
          <a:lstStyle/>
          <a:p>
            <a:r>
              <a:rPr lang="ru-RU" sz="1800" dirty="0" smtClean="0">
                <a:solidFill>
                  <a:srgbClr val="F1450F"/>
                </a:solidFill>
              </a:rPr>
              <a:t>Источниками информации, предназначенной для анализа риска являются: </a:t>
            </a:r>
          </a:p>
          <a:p>
            <a:endParaRPr lang="ru-RU" sz="1800" dirty="0" smtClean="0">
              <a:solidFill>
                <a:srgbClr val="F1450F"/>
              </a:solidFill>
            </a:endParaRPr>
          </a:p>
          <a:p>
            <a:r>
              <a:rPr lang="ru-RU" sz="1800" dirty="0" smtClean="0">
                <a:solidFill>
                  <a:srgbClr val="F1450F"/>
                </a:solidFill>
              </a:rPr>
              <a:t>- бухгалтерская отчетность предприятия. </a:t>
            </a:r>
          </a:p>
          <a:p>
            <a:endParaRPr lang="ru-RU" sz="1800" dirty="0" smtClean="0">
              <a:solidFill>
                <a:srgbClr val="F1450F"/>
              </a:solidFill>
            </a:endParaRPr>
          </a:p>
          <a:p>
            <a:r>
              <a:rPr lang="ru-RU" sz="1800" dirty="0" smtClean="0">
                <a:solidFill>
                  <a:srgbClr val="F1450F"/>
                </a:solidFill>
              </a:rPr>
              <a:t>- организационная структура и штатное расписание предприятия. </a:t>
            </a:r>
          </a:p>
          <a:p>
            <a:endParaRPr lang="ru-RU" sz="1800" dirty="0" smtClean="0">
              <a:solidFill>
                <a:srgbClr val="F1450F"/>
              </a:solidFill>
            </a:endParaRPr>
          </a:p>
          <a:p>
            <a:r>
              <a:rPr lang="ru-RU" sz="1800" dirty="0" smtClean="0">
                <a:solidFill>
                  <a:srgbClr val="F1450F"/>
                </a:solidFill>
              </a:rPr>
              <a:t>-  карты технологических потоков (технико-производственные риски); </a:t>
            </a:r>
          </a:p>
          <a:p>
            <a:endParaRPr lang="ru-RU" sz="1800" dirty="0" smtClean="0">
              <a:solidFill>
                <a:srgbClr val="F1450F"/>
              </a:solidFill>
            </a:endParaRPr>
          </a:p>
          <a:p>
            <a:r>
              <a:rPr lang="ru-RU" sz="1800" dirty="0" smtClean="0">
                <a:solidFill>
                  <a:srgbClr val="F1450F"/>
                </a:solidFill>
              </a:rPr>
              <a:t>-  договоры и контракты (деловые и юридические риски); </a:t>
            </a:r>
          </a:p>
          <a:p>
            <a:endParaRPr lang="ru-RU" sz="1800" dirty="0" smtClean="0">
              <a:solidFill>
                <a:srgbClr val="F1450F"/>
              </a:solidFill>
            </a:endParaRPr>
          </a:p>
          <a:p>
            <a:r>
              <a:rPr lang="ru-RU" sz="1800" dirty="0" smtClean="0">
                <a:solidFill>
                  <a:srgbClr val="F1450F"/>
                </a:solidFill>
              </a:rPr>
              <a:t>- себестоимость производства продукции. </a:t>
            </a:r>
          </a:p>
          <a:p>
            <a:endParaRPr lang="ru-RU" sz="1800" dirty="0" smtClean="0">
              <a:solidFill>
                <a:srgbClr val="F1450F"/>
              </a:solidFill>
            </a:endParaRPr>
          </a:p>
          <a:p>
            <a:r>
              <a:rPr lang="ru-RU" sz="1800" dirty="0" smtClean="0">
                <a:solidFill>
                  <a:srgbClr val="F1450F"/>
                </a:solidFill>
              </a:rPr>
              <a:t>- финансово-производственные планы предприятия.</a:t>
            </a:r>
            <a:endParaRPr lang="ru-RU" sz="1800" dirty="0">
              <a:solidFill>
                <a:srgbClr val="F1450F"/>
              </a:solidFill>
            </a:endParaRPr>
          </a:p>
        </p:txBody>
      </p:sp>
    </p:spTree>
  </p:cSld>
  <p:clrMapOvr>
    <a:masterClrMapping/>
  </p:clrMapOvr>
  <p:transition spd="slow" advClick="0" advTm="5000">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ppt_w</p:attrName>
                                        </p:attrNameLst>
                                      </p:cBhvr>
                                      <p:tavLst>
                                        <p:tav tm="0" fmla="#ppt_w*sin(2.5*pi*$)">
                                          <p:val>
                                            <p:fltVal val="0"/>
                                          </p:val>
                                        </p:tav>
                                        <p:tav tm="100000">
                                          <p:val>
                                            <p:fltVal val="1"/>
                                          </p:val>
                                        </p:tav>
                                      </p:tavLst>
                                    </p:anim>
                                    <p:anim calcmode="lin" valueType="num">
                                      <p:cBhvr>
                                        <p:cTn id="9"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34"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from="(-#ppt_w/2)" to="(#ppt_x)" calcmode="lin" valueType="num">
                                      <p:cBhvr>
                                        <p:cTn id="14" dur="600" fill="hold">
                                          <p:stCondLst>
                                            <p:cond delay="0"/>
                                          </p:stCondLst>
                                        </p:cTn>
                                        <p:tgtEl>
                                          <p:spTgt spid="3">
                                            <p:txEl>
                                              <p:pRg st="0" end="0"/>
                                            </p:txEl>
                                          </p:spTgt>
                                        </p:tgtEl>
                                        <p:attrNameLst>
                                          <p:attrName>ppt_x</p:attrName>
                                        </p:attrNameLst>
                                      </p:cBhvr>
                                    </p:anim>
                                    <p:anim from="0" to="-1.0" calcmode="lin" valueType="num">
                                      <p:cBhvr>
                                        <p:cTn id="15" dur="200" decel="50000" autoRev="1" fill="hold">
                                          <p:stCondLst>
                                            <p:cond delay="600"/>
                                          </p:stCondLst>
                                        </p:cTn>
                                        <p:tgtEl>
                                          <p:spTgt spid="3">
                                            <p:txEl>
                                              <p:pRg st="0" end="0"/>
                                            </p:txEl>
                                          </p:spTgt>
                                        </p:tgtEl>
                                        <p:attrNameLst>
                                          <p:attrName>xshear</p:attrName>
                                        </p:attrNameLst>
                                      </p:cBhvr>
                                    </p:anim>
                                    <p:animScale>
                                      <p:cBhvr>
                                        <p:cTn id="16" dur="200" decel="100000" autoRev="1" fill="hold">
                                          <p:stCondLst>
                                            <p:cond delay="600"/>
                                          </p:stCondLst>
                                        </p:cTn>
                                        <p:tgtEl>
                                          <p:spTgt spid="3">
                                            <p:txEl>
                                              <p:pRg st="0" end="0"/>
                                            </p:txEl>
                                          </p:spTgt>
                                        </p:tgtEl>
                                      </p:cBhvr>
                                      <p:from x="100000" y="100000"/>
                                      <p:to x="80000" y="100000"/>
                                    </p:animScale>
                                    <p:anim by="(#ppt_h/3+#ppt_w*0.1)" calcmode="lin" valueType="num">
                                      <p:cBhvr additive="sum">
                                        <p:cTn id="17" dur="200" decel="100000" autoRev="1" fill="hold">
                                          <p:stCondLst>
                                            <p:cond delay="600"/>
                                          </p:stCondLst>
                                        </p:cTn>
                                        <p:tgtEl>
                                          <p:spTgt spid="3">
                                            <p:txEl>
                                              <p:pRg st="0" end="0"/>
                                            </p:txEl>
                                          </p:spTgt>
                                        </p:tgtEl>
                                        <p:attrNameLst>
                                          <p:attrName>ppt_x</p:attrName>
                                        </p:attrNameLst>
                                      </p:cBhvr>
                                    </p:anim>
                                  </p:childTnLst>
                                </p:cTn>
                              </p:par>
                            </p:childTnLst>
                          </p:cTn>
                        </p:par>
                      </p:childTnLst>
                    </p:cTn>
                  </p:par>
                  <p:par>
                    <p:cTn id="18" fill="hold">
                      <p:stCondLst>
                        <p:cond delay="indefinite"/>
                      </p:stCondLst>
                      <p:childTnLst>
                        <p:par>
                          <p:cTn id="19" fill="hold">
                            <p:stCondLst>
                              <p:cond delay="0"/>
                            </p:stCondLst>
                            <p:childTnLst>
                              <p:par>
                                <p:cTn id="20" presetID="34"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from="(-#ppt_w/2)" to="(#ppt_x)" calcmode="lin" valueType="num">
                                      <p:cBhvr>
                                        <p:cTn id="22" dur="600" fill="hold">
                                          <p:stCondLst>
                                            <p:cond delay="0"/>
                                          </p:stCondLst>
                                        </p:cTn>
                                        <p:tgtEl>
                                          <p:spTgt spid="3">
                                            <p:txEl>
                                              <p:pRg st="2" end="2"/>
                                            </p:txEl>
                                          </p:spTgt>
                                        </p:tgtEl>
                                        <p:attrNameLst>
                                          <p:attrName>ppt_x</p:attrName>
                                        </p:attrNameLst>
                                      </p:cBhvr>
                                    </p:anim>
                                    <p:anim from="0" to="-1.0" calcmode="lin" valueType="num">
                                      <p:cBhvr>
                                        <p:cTn id="23" dur="200" decel="50000" autoRev="1" fill="hold">
                                          <p:stCondLst>
                                            <p:cond delay="600"/>
                                          </p:stCondLst>
                                        </p:cTn>
                                        <p:tgtEl>
                                          <p:spTgt spid="3">
                                            <p:txEl>
                                              <p:pRg st="2" end="2"/>
                                            </p:txEl>
                                          </p:spTgt>
                                        </p:tgtEl>
                                        <p:attrNameLst>
                                          <p:attrName>xshear</p:attrName>
                                        </p:attrNameLst>
                                      </p:cBhvr>
                                    </p:anim>
                                    <p:animScale>
                                      <p:cBhvr>
                                        <p:cTn id="24" dur="200" decel="100000" autoRev="1" fill="hold">
                                          <p:stCondLst>
                                            <p:cond delay="600"/>
                                          </p:stCondLst>
                                        </p:cTn>
                                        <p:tgtEl>
                                          <p:spTgt spid="3">
                                            <p:txEl>
                                              <p:pRg st="2" end="2"/>
                                            </p:txEl>
                                          </p:spTgt>
                                        </p:tgtEl>
                                      </p:cBhvr>
                                      <p:from x="100000" y="100000"/>
                                      <p:to x="80000" y="100000"/>
                                    </p:animScale>
                                    <p:anim by="(#ppt_h/3+#ppt_w*0.1)" calcmode="lin" valueType="num">
                                      <p:cBhvr additive="sum">
                                        <p:cTn id="25" dur="200" decel="100000" autoRev="1" fill="hold">
                                          <p:stCondLst>
                                            <p:cond delay="600"/>
                                          </p:stCondLst>
                                        </p:cTn>
                                        <p:tgtEl>
                                          <p:spTgt spid="3">
                                            <p:txEl>
                                              <p:pRg st="2" end="2"/>
                                            </p:txEl>
                                          </p:spTgt>
                                        </p:tgtEl>
                                        <p:attrNameLst>
                                          <p:attrName>ppt_x</p:attrName>
                                        </p:attrNameLst>
                                      </p:cBhvr>
                                    </p:anim>
                                  </p:childTnLst>
                                </p:cTn>
                              </p:par>
                            </p:childTnLst>
                          </p:cTn>
                        </p:par>
                      </p:childTnLst>
                    </p:cTn>
                  </p:par>
                  <p:par>
                    <p:cTn id="26" fill="hold">
                      <p:stCondLst>
                        <p:cond delay="indefinite"/>
                      </p:stCondLst>
                      <p:childTnLst>
                        <p:par>
                          <p:cTn id="27" fill="hold">
                            <p:stCondLst>
                              <p:cond delay="0"/>
                            </p:stCondLst>
                            <p:childTnLst>
                              <p:par>
                                <p:cTn id="28" presetID="34" presetClass="entr" presetSubtype="0"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 from="(-#ppt_w/2)" to="(#ppt_x)" calcmode="lin" valueType="num">
                                      <p:cBhvr>
                                        <p:cTn id="30" dur="600" fill="hold">
                                          <p:stCondLst>
                                            <p:cond delay="0"/>
                                          </p:stCondLst>
                                        </p:cTn>
                                        <p:tgtEl>
                                          <p:spTgt spid="3">
                                            <p:txEl>
                                              <p:pRg st="4" end="4"/>
                                            </p:txEl>
                                          </p:spTgt>
                                        </p:tgtEl>
                                        <p:attrNameLst>
                                          <p:attrName>ppt_x</p:attrName>
                                        </p:attrNameLst>
                                      </p:cBhvr>
                                    </p:anim>
                                    <p:anim from="0" to="-1.0" calcmode="lin" valueType="num">
                                      <p:cBhvr>
                                        <p:cTn id="31" dur="200" decel="50000" autoRev="1" fill="hold">
                                          <p:stCondLst>
                                            <p:cond delay="600"/>
                                          </p:stCondLst>
                                        </p:cTn>
                                        <p:tgtEl>
                                          <p:spTgt spid="3">
                                            <p:txEl>
                                              <p:pRg st="4" end="4"/>
                                            </p:txEl>
                                          </p:spTgt>
                                        </p:tgtEl>
                                        <p:attrNameLst>
                                          <p:attrName>xshear</p:attrName>
                                        </p:attrNameLst>
                                      </p:cBhvr>
                                    </p:anim>
                                    <p:animScale>
                                      <p:cBhvr>
                                        <p:cTn id="32" dur="200" decel="100000" autoRev="1" fill="hold">
                                          <p:stCondLst>
                                            <p:cond delay="600"/>
                                          </p:stCondLst>
                                        </p:cTn>
                                        <p:tgtEl>
                                          <p:spTgt spid="3">
                                            <p:txEl>
                                              <p:pRg st="4" end="4"/>
                                            </p:txEl>
                                          </p:spTgt>
                                        </p:tgtEl>
                                      </p:cBhvr>
                                      <p:from x="100000" y="100000"/>
                                      <p:to x="80000" y="100000"/>
                                    </p:animScale>
                                    <p:anim by="(#ppt_h/3+#ppt_w*0.1)" calcmode="lin" valueType="num">
                                      <p:cBhvr additive="sum">
                                        <p:cTn id="33" dur="200" decel="100000" autoRev="1" fill="hold">
                                          <p:stCondLst>
                                            <p:cond delay="600"/>
                                          </p:stCondLst>
                                        </p:cTn>
                                        <p:tgtEl>
                                          <p:spTgt spid="3">
                                            <p:txEl>
                                              <p:pRg st="4" end="4"/>
                                            </p:txEl>
                                          </p:spTgt>
                                        </p:tgtEl>
                                        <p:attrNameLst>
                                          <p:attrName>ppt_x</p:attrName>
                                        </p:attrNameLst>
                                      </p:cBhvr>
                                    </p:anim>
                                  </p:childTnLst>
                                </p:cTn>
                              </p:par>
                            </p:childTnLst>
                          </p:cTn>
                        </p:par>
                      </p:childTnLst>
                    </p:cTn>
                  </p:par>
                  <p:par>
                    <p:cTn id="34" fill="hold">
                      <p:stCondLst>
                        <p:cond delay="indefinite"/>
                      </p:stCondLst>
                      <p:childTnLst>
                        <p:par>
                          <p:cTn id="35" fill="hold">
                            <p:stCondLst>
                              <p:cond delay="0"/>
                            </p:stCondLst>
                            <p:childTnLst>
                              <p:par>
                                <p:cTn id="36" presetID="34" presetClass="entr" presetSubtype="0" fill="hold" grpId="0"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 from="(-#ppt_w/2)" to="(#ppt_x)" calcmode="lin" valueType="num">
                                      <p:cBhvr>
                                        <p:cTn id="38" dur="600" fill="hold">
                                          <p:stCondLst>
                                            <p:cond delay="0"/>
                                          </p:stCondLst>
                                        </p:cTn>
                                        <p:tgtEl>
                                          <p:spTgt spid="3">
                                            <p:txEl>
                                              <p:pRg st="6" end="6"/>
                                            </p:txEl>
                                          </p:spTgt>
                                        </p:tgtEl>
                                        <p:attrNameLst>
                                          <p:attrName>ppt_x</p:attrName>
                                        </p:attrNameLst>
                                      </p:cBhvr>
                                    </p:anim>
                                    <p:anim from="0" to="-1.0" calcmode="lin" valueType="num">
                                      <p:cBhvr>
                                        <p:cTn id="39" dur="200" decel="50000" autoRev="1" fill="hold">
                                          <p:stCondLst>
                                            <p:cond delay="600"/>
                                          </p:stCondLst>
                                        </p:cTn>
                                        <p:tgtEl>
                                          <p:spTgt spid="3">
                                            <p:txEl>
                                              <p:pRg st="6" end="6"/>
                                            </p:txEl>
                                          </p:spTgt>
                                        </p:tgtEl>
                                        <p:attrNameLst>
                                          <p:attrName>xshear</p:attrName>
                                        </p:attrNameLst>
                                      </p:cBhvr>
                                    </p:anim>
                                    <p:animScale>
                                      <p:cBhvr>
                                        <p:cTn id="40" dur="200" decel="100000" autoRev="1" fill="hold">
                                          <p:stCondLst>
                                            <p:cond delay="600"/>
                                          </p:stCondLst>
                                        </p:cTn>
                                        <p:tgtEl>
                                          <p:spTgt spid="3">
                                            <p:txEl>
                                              <p:pRg st="6" end="6"/>
                                            </p:txEl>
                                          </p:spTgt>
                                        </p:tgtEl>
                                      </p:cBhvr>
                                      <p:from x="100000" y="100000"/>
                                      <p:to x="80000" y="100000"/>
                                    </p:animScale>
                                    <p:anim by="(#ppt_h/3+#ppt_w*0.1)" calcmode="lin" valueType="num">
                                      <p:cBhvr additive="sum">
                                        <p:cTn id="41" dur="200" decel="100000" autoRev="1" fill="hold">
                                          <p:stCondLst>
                                            <p:cond delay="600"/>
                                          </p:stCondLst>
                                        </p:cTn>
                                        <p:tgtEl>
                                          <p:spTgt spid="3">
                                            <p:txEl>
                                              <p:pRg st="6" end="6"/>
                                            </p:txEl>
                                          </p:spTgt>
                                        </p:tgtEl>
                                        <p:attrNameLst>
                                          <p:attrName>ppt_x</p:attrName>
                                        </p:attrNameLst>
                                      </p:cBhvr>
                                    </p:anim>
                                  </p:childTnLst>
                                </p:cTn>
                              </p:par>
                            </p:childTnLst>
                          </p:cTn>
                        </p:par>
                      </p:childTnLst>
                    </p:cTn>
                  </p:par>
                  <p:par>
                    <p:cTn id="42" fill="hold">
                      <p:stCondLst>
                        <p:cond delay="indefinite"/>
                      </p:stCondLst>
                      <p:childTnLst>
                        <p:par>
                          <p:cTn id="43" fill="hold">
                            <p:stCondLst>
                              <p:cond delay="0"/>
                            </p:stCondLst>
                            <p:childTnLst>
                              <p:par>
                                <p:cTn id="44" presetID="34" presetClass="entr" presetSubtype="0" fill="hold" grpId="0" nodeType="clickEffect">
                                  <p:stCondLst>
                                    <p:cond delay="0"/>
                                  </p:stCondLst>
                                  <p:childTnLst>
                                    <p:set>
                                      <p:cBhvr>
                                        <p:cTn id="45" dur="1" fill="hold">
                                          <p:stCondLst>
                                            <p:cond delay="0"/>
                                          </p:stCondLst>
                                        </p:cTn>
                                        <p:tgtEl>
                                          <p:spTgt spid="3">
                                            <p:txEl>
                                              <p:pRg st="8" end="8"/>
                                            </p:txEl>
                                          </p:spTgt>
                                        </p:tgtEl>
                                        <p:attrNameLst>
                                          <p:attrName>style.visibility</p:attrName>
                                        </p:attrNameLst>
                                      </p:cBhvr>
                                      <p:to>
                                        <p:strVal val="visible"/>
                                      </p:to>
                                    </p:set>
                                    <p:anim from="(-#ppt_w/2)" to="(#ppt_x)" calcmode="lin" valueType="num">
                                      <p:cBhvr>
                                        <p:cTn id="46" dur="600" fill="hold">
                                          <p:stCondLst>
                                            <p:cond delay="0"/>
                                          </p:stCondLst>
                                        </p:cTn>
                                        <p:tgtEl>
                                          <p:spTgt spid="3">
                                            <p:txEl>
                                              <p:pRg st="8" end="8"/>
                                            </p:txEl>
                                          </p:spTgt>
                                        </p:tgtEl>
                                        <p:attrNameLst>
                                          <p:attrName>ppt_x</p:attrName>
                                        </p:attrNameLst>
                                      </p:cBhvr>
                                    </p:anim>
                                    <p:anim from="0" to="-1.0" calcmode="lin" valueType="num">
                                      <p:cBhvr>
                                        <p:cTn id="47" dur="200" decel="50000" autoRev="1" fill="hold">
                                          <p:stCondLst>
                                            <p:cond delay="600"/>
                                          </p:stCondLst>
                                        </p:cTn>
                                        <p:tgtEl>
                                          <p:spTgt spid="3">
                                            <p:txEl>
                                              <p:pRg st="8" end="8"/>
                                            </p:txEl>
                                          </p:spTgt>
                                        </p:tgtEl>
                                        <p:attrNameLst>
                                          <p:attrName>xshear</p:attrName>
                                        </p:attrNameLst>
                                      </p:cBhvr>
                                    </p:anim>
                                    <p:animScale>
                                      <p:cBhvr>
                                        <p:cTn id="48" dur="200" decel="100000" autoRev="1" fill="hold">
                                          <p:stCondLst>
                                            <p:cond delay="600"/>
                                          </p:stCondLst>
                                        </p:cTn>
                                        <p:tgtEl>
                                          <p:spTgt spid="3">
                                            <p:txEl>
                                              <p:pRg st="8" end="8"/>
                                            </p:txEl>
                                          </p:spTgt>
                                        </p:tgtEl>
                                      </p:cBhvr>
                                      <p:from x="100000" y="100000"/>
                                      <p:to x="80000" y="100000"/>
                                    </p:animScale>
                                    <p:anim by="(#ppt_h/3+#ppt_w*0.1)" calcmode="lin" valueType="num">
                                      <p:cBhvr additive="sum">
                                        <p:cTn id="49" dur="200" decel="100000" autoRev="1" fill="hold">
                                          <p:stCondLst>
                                            <p:cond delay="600"/>
                                          </p:stCondLst>
                                        </p:cTn>
                                        <p:tgtEl>
                                          <p:spTgt spid="3">
                                            <p:txEl>
                                              <p:pRg st="8" end="8"/>
                                            </p:txEl>
                                          </p:spTgt>
                                        </p:tgtEl>
                                        <p:attrNameLst>
                                          <p:attrName>ppt_x</p:attrName>
                                        </p:attrNameLst>
                                      </p:cBhvr>
                                    </p:anim>
                                  </p:childTnLst>
                                </p:cTn>
                              </p:par>
                            </p:childTnLst>
                          </p:cTn>
                        </p:par>
                      </p:childTnLst>
                    </p:cTn>
                  </p:par>
                  <p:par>
                    <p:cTn id="50" fill="hold">
                      <p:stCondLst>
                        <p:cond delay="indefinite"/>
                      </p:stCondLst>
                      <p:childTnLst>
                        <p:par>
                          <p:cTn id="51" fill="hold">
                            <p:stCondLst>
                              <p:cond delay="0"/>
                            </p:stCondLst>
                            <p:childTnLst>
                              <p:par>
                                <p:cTn id="52" presetID="34" presetClass="entr" presetSubtype="0" fill="hold" grpId="0" nodeType="clickEffect">
                                  <p:stCondLst>
                                    <p:cond delay="0"/>
                                  </p:stCondLst>
                                  <p:childTnLst>
                                    <p:set>
                                      <p:cBhvr>
                                        <p:cTn id="53" dur="1" fill="hold">
                                          <p:stCondLst>
                                            <p:cond delay="0"/>
                                          </p:stCondLst>
                                        </p:cTn>
                                        <p:tgtEl>
                                          <p:spTgt spid="3">
                                            <p:txEl>
                                              <p:pRg st="10" end="10"/>
                                            </p:txEl>
                                          </p:spTgt>
                                        </p:tgtEl>
                                        <p:attrNameLst>
                                          <p:attrName>style.visibility</p:attrName>
                                        </p:attrNameLst>
                                      </p:cBhvr>
                                      <p:to>
                                        <p:strVal val="visible"/>
                                      </p:to>
                                    </p:set>
                                    <p:anim from="(-#ppt_w/2)" to="(#ppt_x)" calcmode="lin" valueType="num">
                                      <p:cBhvr>
                                        <p:cTn id="54" dur="600" fill="hold">
                                          <p:stCondLst>
                                            <p:cond delay="0"/>
                                          </p:stCondLst>
                                        </p:cTn>
                                        <p:tgtEl>
                                          <p:spTgt spid="3">
                                            <p:txEl>
                                              <p:pRg st="10" end="10"/>
                                            </p:txEl>
                                          </p:spTgt>
                                        </p:tgtEl>
                                        <p:attrNameLst>
                                          <p:attrName>ppt_x</p:attrName>
                                        </p:attrNameLst>
                                      </p:cBhvr>
                                    </p:anim>
                                    <p:anim from="0" to="-1.0" calcmode="lin" valueType="num">
                                      <p:cBhvr>
                                        <p:cTn id="55" dur="200" decel="50000" autoRev="1" fill="hold">
                                          <p:stCondLst>
                                            <p:cond delay="600"/>
                                          </p:stCondLst>
                                        </p:cTn>
                                        <p:tgtEl>
                                          <p:spTgt spid="3">
                                            <p:txEl>
                                              <p:pRg st="10" end="10"/>
                                            </p:txEl>
                                          </p:spTgt>
                                        </p:tgtEl>
                                        <p:attrNameLst>
                                          <p:attrName>xshear</p:attrName>
                                        </p:attrNameLst>
                                      </p:cBhvr>
                                    </p:anim>
                                    <p:animScale>
                                      <p:cBhvr>
                                        <p:cTn id="56" dur="200" decel="100000" autoRev="1" fill="hold">
                                          <p:stCondLst>
                                            <p:cond delay="600"/>
                                          </p:stCondLst>
                                        </p:cTn>
                                        <p:tgtEl>
                                          <p:spTgt spid="3">
                                            <p:txEl>
                                              <p:pRg st="10" end="10"/>
                                            </p:txEl>
                                          </p:spTgt>
                                        </p:tgtEl>
                                      </p:cBhvr>
                                      <p:from x="100000" y="100000"/>
                                      <p:to x="80000" y="100000"/>
                                    </p:animScale>
                                    <p:anim by="(#ppt_h/3+#ppt_w*0.1)" calcmode="lin" valueType="num">
                                      <p:cBhvr additive="sum">
                                        <p:cTn id="57" dur="200" decel="100000" autoRev="1" fill="hold">
                                          <p:stCondLst>
                                            <p:cond delay="600"/>
                                          </p:stCondLst>
                                        </p:cTn>
                                        <p:tgtEl>
                                          <p:spTgt spid="3">
                                            <p:txEl>
                                              <p:pRg st="10" end="10"/>
                                            </p:txEl>
                                          </p:spTgt>
                                        </p:tgtEl>
                                        <p:attrNameLst>
                                          <p:attrName>ppt_x</p:attrName>
                                        </p:attrNameLst>
                                      </p:cBhvr>
                                    </p:anim>
                                  </p:childTnLst>
                                </p:cTn>
                              </p:par>
                            </p:childTnLst>
                          </p:cTn>
                        </p:par>
                      </p:childTnLst>
                    </p:cTn>
                  </p:par>
                  <p:par>
                    <p:cTn id="58" fill="hold">
                      <p:stCondLst>
                        <p:cond delay="indefinite"/>
                      </p:stCondLst>
                      <p:childTnLst>
                        <p:par>
                          <p:cTn id="59" fill="hold">
                            <p:stCondLst>
                              <p:cond delay="0"/>
                            </p:stCondLst>
                            <p:childTnLst>
                              <p:par>
                                <p:cTn id="60" presetID="34" presetClass="entr" presetSubtype="0" fill="hold" grpId="0" nodeType="clickEffect">
                                  <p:stCondLst>
                                    <p:cond delay="0"/>
                                  </p:stCondLst>
                                  <p:childTnLst>
                                    <p:set>
                                      <p:cBhvr>
                                        <p:cTn id="61" dur="1" fill="hold">
                                          <p:stCondLst>
                                            <p:cond delay="0"/>
                                          </p:stCondLst>
                                        </p:cTn>
                                        <p:tgtEl>
                                          <p:spTgt spid="3">
                                            <p:txEl>
                                              <p:pRg st="12" end="12"/>
                                            </p:txEl>
                                          </p:spTgt>
                                        </p:tgtEl>
                                        <p:attrNameLst>
                                          <p:attrName>style.visibility</p:attrName>
                                        </p:attrNameLst>
                                      </p:cBhvr>
                                      <p:to>
                                        <p:strVal val="visible"/>
                                      </p:to>
                                    </p:set>
                                    <p:anim from="(-#ppt_w/2)" to="(#ppt_x)" calcmode="lin" valueType="num">
                                      <p:cBhvr>
                                        <p:cTn id="62" dur="600" fill="hold">
                                          <p:stCondLst>
                                            <p:cond delay="0"/>
                                          </p:stCondLst>
                                        </p:cTn>
                                        <p:tgtEl>
                                          <p:spTgt spid="3">
                                            <p:txEl>
                                              <p:pRg st="12" end="12"/>
                                            </p:txEl>
                                          </p:spTgt>
                                        </p:tgtEl>
                                        <p:attrNameLst>
                                          <p:attrName>ppt_x</p:attrName>
                                        </p:attrNameLst>
                                      </p:cBhvr>
                                    </p:anim>
                                    <p:anim from="0" to="-1.0" calcmode="lin" valueType="num">
                                      <p:cBhvr>
                                        <p:cTn id="63" dur="200" decel="50000" autoRev="1" fill="hold">
                                          <p:stCondLst>
                                            <p:cond delay="600"/>
                                          </p:stCondLst>
                                        </p:cTn>
                                        <p:tgtEl>
                                          <p:spTgt spid="3">
                                            <p:txEl>
                                              <p:pRg st="12" end="12"/>
                                            </p:txEl>
                                          </p:spTgt>
                                        </p:tgtEl>
                                        <p:attrNameLst>
                                          <p:attrName>xshear</p:attrName>
                                        </p:attrNameLst>
                                      </p:cBhvr>
                                    </p:anim>
                                    <p:animScale>
                                      <p:cBhvr>
                                        <p:cTn id="64" dur="200" decel="100000" autoRev="1" fill="hold">
                                          <p:stCondLst>
                                            <p:cond delay="600"/>
                                          </p:stCondLst>
                                        </p:cTn>
                                        <p:tgtEl>
                                          <p:spTgt spid="3">
                                            <p:txEl>
                                              <p:pRg st="12" end="12"/>
                                            </p:txEl>
                                          </p:spTgt>
                                        </p:tgtEl>
                                      </p:cBhvr>
                                      <p:from x="100000" y="100000"/>
                                      <p:to x="80000" y="100000"/>
                                    </p:animScale>
                                    <p:anim by="(#ppt_h/3+#ppt_w*0.1)" calcmode="lin" valueType="num">
                                      <p:cBhvr additive="sum">
                                        <p:cTn id="65" dur="200" decel="100000" autoRev="1" fill="hold">
                                          <p:stCondLst>
                                            <p:cond delay="600"/>
                                          </p:stCondLst>
                                        </p:cTn>
                                        <p:tgtEl>
                                          <p:spTgt spid="3">
                                            <p:txEl>
                                              <p:pRg st="12" end="12"/>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i="1" u="sng" dirty="0" smtClean="0">
                <a:solidFill>
                  <a:srgbClr val="FF0066"/>
                </a:solidFill>
              </a:rPr>
              <a:t>Управление рисками</a:t>
            </a:r>
            <a:endParaRPr lang="ru-RU" i="1" u="sng" dirty="0">
              <a:solidFill>
                <a:srgbClr val="FF0066"/>
              </a:solidFill>
            </a:endParaRPr>
          </a:p>
        </p:txBody>
      </p:sp>
      <p:sp>
        <p:nvSpPr>
          <p:cNvPr id="3" name="Содержимое 2"/>
          <p:cNvSpPr>
            <a:spLocks noGrp="1"/>
          </p:cNvSpPr>
          <p:nvPr>
            <p:ph idx="1"/>
          </p:nvPr>
        </p:nvSpPr>
        <p:spPr>
          <a:xfrm>
            <a:off x="1979712" y="1052736"/>
            <a:ext cx="6783288" cy="5963171"/>
          </a:xfrm>
        </p:spPr>
        <p:txBody>
          <a:bodyPr/>
          <a:lstStyle/>
          <a:p>
            <a:pPr algn="ctr"/>
            <a:r>
              <a:rPr lang="ru-RU" sz="2500" b="1" i="1" dirty="0" smtClean="0">
                <a:solidFill>
                  <a:srgbClr val="1E31E2"/>
                </a:solidFill>
              </a:rPr>
              <a:t>Основной задачей предпринимателя является не отказ от риска вообще, а выборы решений, связанных с управлением риском на основе объективных критериев. Одно из главных правил предпринимательской деятельности гласит: «Не избегать риска, а предвидеть его, стремясь снизить до возможно более низкого уровня». Основной задачей оценки предпринимательских рисков является их систематизация и разработка комплексного подхода к определению степени риска, влияющего на деятельность предпринимателя.</a:t>
            </a:r>
          </a:p>
          <a:p>
            <a:endParaRPr lang="ru-RU" sz="2500" dirty="0"/>
          </a:p>
        </p:txBody>
      </p:sp>
      <p:pic>
        <p:nvPicPr>
          <p:cNvPr id="4" name="Рисунок 3" descr="bed78b63-3543-421b-9bb3-9bfeaebeb607_risico_203x203.jpg"/>
          <p:cNvPicPr>
            <a:picLocks noChangeAspect="1"/>
          </p:cNvPicPr>
          <p:nvPr/>
        </p:nvPicPr>
        <p:blipFill>
          <a:blip r:embed="rId2" cstate="print"/>
          <a:stretch>
            <a:fillRect/>
          </a:stretch>
        </p:blipFill>
        <p:spPr>
          <a:xfrm>
            <a:off x="0" y="4653135"/>
            <a:ext cx="1933575" cy="2204865"/>
          </a:xfrm>
          <a:prstGeom prst="rect">
            <a:avLst/>
          </a:prstGeom>
        </p:spPr>
      </p:pic>
    </p:spTree>
  </p:cSld>
  <p:clrMapOvr>
    <a:masterClrMapping/>
  </p:clrMapOvr>
  <p:transition spd="slow" advClick="0" advTm="5000">
    <p:strips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230188"/>
            <a:ext cx="8382000" cy="1772793"/>
          </a:xfrm>
        </p:spPr>
        <p:txBody>
          <a:bodyPr/>
          <a:lstStyle/>
          <a:p>
            <a:r>
              <a:rPr lang="ru-RU" sz="4000" b="1" dirty="0" smtClean="0">
                <a:solidFill>
                  <a:schemeClr val="tx1"/>
                </a:solidFill>
                <a:latin typeface="+mj-lt"/>
                <a:ea typeface="+mj-ea"/>
                <a:cs typeface="+mj-cs"/>
              </a:rPr>
              <a:t>Показатели риска и методы его оценки</a:t>
            </a:r>
            <a:r>
              <a:rPr lang="ru-RU" b="1" dirty="0" smtClean="0">
                <a:solidFill>
                  <a:schemeClr val="tx1"/>
                </a:solidFill>
                <a:latin typeface="+mj-lt"/>
                <a:ea typeface="+mj-ea"/>
                <a:cs typeface="+mj-cs"/>
              </a:rPr>
              <a:t/>
            </a:r>
            <a:br>
              <a:rPr lang="ru-RU" b="1" dirty="0" smtClean="0">
                <a:solidFill>
                  <a:schemeClr val="tx1"/>
                </a:solidFill>
                <a:latin typeface="+mj-lt"/>
                <a:ea typeface="+mj-ea"/>
                <a:cs typeface="+mj-cs"/>
              </a:rPr>
            </a:br>
            <a:endParaRPr lang="ru-RU" dirty="0"/>
          </a:p>
        </p:txBody>
      </p:sp>
      <p:sp>
        <p:nvSpPr>
          <p:cNvPr id="3" name="Содержимое 2"/>
          <p:cNvSpPr>
            <a:spLocks noGrp="1"/>
          </p:cNvSpPr>
          <p:nvPr>
            <p:ph sz="half" idx="1"/>
          </p:nvPr>
        </p:nvSpPr>
        <p:spPr>
          <a:xfrm>
            <a:off x="0" y="1336488"/>
            <a:ext cx="8820472" cy="4438138"/>
          </a:xfrm>
        </p:spPr>
        <p:txBody>
          <a:bodyPr/>
          <a:lstStyle/>
          <a:p>
            <a:pPr algn="ctr">
              <a:buBlip>
                <a:blip r:embed="rId2"/>
              </a:buBlip>
            </a:pPr>
            <a:r>
              <a:rPr lang="ru-RU" b="1" dirty="0" smtClean="0">
                <a:solidFill>
                  <a:srgbClr val="008000"/>
                </a:solidFill>
              </a:rPr>
              <a:t>риск это вероятностная категория, и в этом смысле наиболее обоснованно с научных позиций характеризовать и измерить его как вероятность возникновения определенного уровня потерь. </a:t>
            </a:r>
          </a:p>
          <a:p>
            <a:pPr algn="ctr">
              <a:buBlip>
                <a:blip r:embed="rId2"/>
              </a:buBlip>
            </a:pPr>
            <a:r>
              <a:rPr lang="ru-RU" b="1" dirty="0" smtClean="0">
                <a:solidFill>
                  <a:srgbClr val="008000"/>
                </a:solidFill>
              </a:rPr>
              <a:t>При всесторонней оценке риска следует устанавливать для каждого абсолютного или относительного значения величины возможных потерь соответствующую вероятность возникновения такой величины. </a:t>
            </a:r>
          </a:p>
          <a:p>
            <a:endParaRPr lang="ru-RU" dirty="0"/>
          </a:p>
        </p:txBody>
      </p:sp>
      <p:sp>
        <p:nvSpPr>
          <p:cNvPr id="194562" name="Rectangle 2"/>
          <p:cNvSpPr>
            <a:spLocks noChangeArrowheads="1"/>
          </p:cNvSpPr>
          <p:nvPr/>
        </p:nvSpPr>
        <p:spPr bwMode="auto">
          <a:xfrm>
            <a:off x="0" y="0"/>
            <a:ext cx="9144000" cy="0"/>
          </a:xfrm>
          <a:prstGeom prst="rect">
            <a:avLst/>
          </a:prstGeom>
          <a:noFill/>
          <a:ln w="12700" cap="sq">
            <a:noFill/>
            <a:miter lim="800000"/>
            <a:headEnd type="none" w="sm" len="sm"/>
            <a:tailEnd type="none" w="sm" len="sm"/>
          </a:ln>
          <a:effectLst/>
        </p:spPr>
        <p:txBody>
          <a:bodyPr vert="horz" wrap="none" lIns="91440" tIns="45720" rIns="91440" bIns="45720" numCol="1" anchor="ctr" anchorCtr="0" compatLnSpc="1">
            <a:prstTxWarp prst="textNoShape">
              <a:avLst/>
            </a:prstTxWarp>
            <a:spAutoFit/>
          </a:bodyPr>
          <a:lstStyle/>
          <a:p>
            <a:endParaRPr lang="ru-RU"/>
          </a:p>
        </p:txBody>
      </p:sp>
      <p:sp>
        <p:nvSpPr>
          <p:cNvPr id="194563" name="Rectangle 3"/>
          <p:cNvSpPr>
            <a:spLocks noChangeArrowheads="1"/>
          </p:cNvSpPr>
          <p:nvPr/>
        </p:nvSpPr>
        <p:spPr bwMode="auto">
          <a:xfrm>
            <a:off x="0" y="3105150"/>
            <a:ext cx="9144000" cy="0"/>
          </a:xfrm>
          <a:prstGeom prst="rect">
            <a:avLst/>
          </a:prstGeom>
          <a:noFill/>
          <a:ln w="12700" cap="sq">
            <a:noFill/>
            <a:miter lim="800000"/>
            <a:headEnd type="none" w="sm" len="sm"/>
            <a:tailEnd type="none" w="sm" len="sm"/>
          </a:ln>
          <a:effectLst/>
        </p:spPr>
        <p:txBody>
          <a:bodyPr vert="horz" wrap="none" lIns="91440" tIns="45720" rIns="91440" bIns="45720" numCol="1" anchor="ctr" anchorCtr="0" compatLnSpc="1">
            <a:prstTxWarp prst="textNoShape">
              <a:avLst/>
            </a:prstTxWarp>
            <a:spAutoFit/>
          </a:bodyPr>
          <a:lstStyle/>
          <a:p>
            <a:endParaRPr lang="ru-RU"/>
          </a:p>
        </p:txBody>
      </p:sp>
    </p:spTree>
  </p:cSld>
  <p:clrMapOvr>
    <a:masterClrMapping/>
  </p:clrMapOvr>
  <p:transition spd="slow" advClick="0" advTm="5000">
    <p:strips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81000" y="332656"/>
            <a:ext cx="8382000" cy="2548390"/>
          </a:xfrm>
        </p:spPr>
        <p:txBody>
          <a:bodyPr/>
          <a:lstStyle/>
          <a:p>
            <a:pPr algn="ctr"/>
            <a:r>
              <a:rPr lang="ru-RU" sz="1800" b="1" dirty="0" smtClean="0">
                <a:solidFill>
                  <a:srgbClr val="002060"/>
                </a:solidFill>
                <a:latin typeface="+mn-lt"/>
                <a:ea typeface="+mn-ea"/>
                <a:cs typeface="+mn-cs"/>
              </a:rPr>
              <a:t>Построение кривой вероятностей (или таблицы) призвано быть исходной стадией оценки риска. Но применительно к предпринимательству это чаще всего чрезвычайно сложная задача. Поэтому практически приходится ограничиваться упрощенными подходами, оценивая риск по одному или нескольким, показателям, представляющим обобщенные характеристики, наиболее важные для суждения о приемлемости риска. </a:t>
            </a:r>
          </a:p>
          <a:p>
            <a:pPr algn="ctr"/>
            <a:r>
              <a:rPr lang="ru-RU" sz="1800" b="1" dirty="0" smtClean="0">
                <a:solidFill>
                  <a:srgbClr val="002060"/>
                </a:solidFill>
                <a:latin typeface="+mn-lt"/>
                <a:ea typeface="+mn-ea"/>
                <a:cs typeface="+mn-cs"/>
              </a:rPr>
              <a:t>Рассмотрим некоторые из главных показателей риска. С этой целью сначала выделим определенные области или зоны риска в зависимости от величины потерь. </a:t>
            </a:r>
          </a:p>
        </p:txBody>
      </p:sp>
      <p:graphicFrame>
        <p:nvGraphicFramePr>
          <p:cNvPr id="367618" name="Object 2"/>
          <p:cNvGraphicFramePr>
            <a:graphicFrameLocks noChangeAspect="1"/>
          </p:cNvGraphicFramePr>
          <p:nvPr/>
        </p:nvGraphicFramePr>
        <p:xfrm>
          <a:off x="395536" y="2205038"/>
          <a:ext cx="8280920" cy="4652962"/>
        </p:xfrm>
        <a:graphic>
          <a:graphicData uri="http://schemas.openxmlformats.org/presentationml/2006/ole">
            <p:oleObj spid="_x0000_s367618" name="Picture" r:id="rId3" imgW="2743200" imgH="1828800" progId="Word.Picture.8">
              <p:embed/>
            </p:oleObj>
          </a:graphicData>
        </a:graphic>
      </p:graphicFrame>
    </p:spTree>
  </p:cSld>
  <p:clrMapOvr>
    <a:masterClrMapping/>
  </p:clrMapOvr>
  <p:transition spd="slow" advClick="0" advTm="5000">
    <p:strips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88640"/>
            <a:ext cx="8382000" cy="498598"/>
          </a:xfrm>
        </p:spPr>
        <p:txBody>
          <a:bodyPr/>
          <a:lstStyle/>
          <a:p>
            <a:pPr algn="ctr"/>
            <a:r>
              <a:rPr lang="ru-RU" sz="3600" b="1" i="1" dirty="0" smtClean="0">
                <a:solidFill>
                  <a:srgbClr val="008000"/>
                </a:solidFill>
              </a:rPr>
              <a:t>Схема зон риска</a:t>
            </a:r>
            <a:endParaRPr lang="ru-RU" sz="3600" b="1" i="1" dirty="0">
              <a:solidFill>
                <a:srgbClr val="008000"/>
              </a:solidFill>
            </a:endParaRPr>
          </a:p>
        </p:txBody>
      </p:sp>
      <p:graphicFrame>
        <p:nvGraphicFramePr>
          <p:cNvPr id="6" name="Содержимое 5"/>
          <p:cNvGraphicFramePr>
            <a:graphicFrameLocks noGrp="1"/>
          </p:cNvGraphicFramePr>
          <p:nvPr>
            <p:ph sz="half" idx="1"/>
          </p:nvPr>
        </p:nvGraphicFramePr>
        <p:xfrm>
          <a:off x="251518" y="908721"/>
          <a:ext cx="8640963" cy="5877939"/>
        </p:xfrm>
        <a:graphic>
          <a:graphicData uri="http://schemas.openxmlformats.org/drawingml/2006/table">
            <a:tbl>
              <a:tblPr firstRow="1" bandRow="1">
                <a:tableStyleId>{5C22544A-7EE6-4342-B048-85BDC9FD1C3A}</a:tableStyleId>
              </a:tblPr>
              <a:tblGrid>
                <a:gridCol w="2880321"/>
                <a:gridCol w="2880321"/>
                <a:gridCol w="2880321"/>
              </a:tblGrid>
              <a:tr h="665859">
                <a:tc>
                  <a:txBody>
                    <a:bodyPr/>
                    <a:lstStyle/>
                    <a:p>
                      <a:pPr algn="ctr"/>
                      <a:r>
                        <a:rPr lang="ru-RU" sz="1600" dirty="0" smtClean="0"/>
                        <a:t>Зона допустимого риска</a:t>
                      </a:r>
                      <a:endParaRPr lang="ru-RU" sz="1600" dirty="0"/>
                    </a:p>
                  </a:txBody>
                  <a:tcPr/>
                </a:tc>
                <a:tc>
                  <a:txBody>
                    <a:bodyPr/>
                    <a:lstStyle/>
                    <a:p>
                      <a:pPr algn="ctr"/>
                      <a:r>
                        <a:rPr lang="ru-RU" sz="1600" dirty="0" smtClean="0"/>
                        <a:t>Зона критического риска</a:t>
                      </a:r>
                      <a:endParaRPr lang="ru-RU" sz="1600" dirty="0"/>
                    </a:p>
                  </a:txBody>
                  <a:tcPr/>
                </a:tc>
                <a:tc>
                  <a:txBody>
                    <a:bodyPr/>
                    <a:lstStyle/>
                    <a:p>
                      <a:pPr algn="ctr"/>
                      <a:r>
                        <a:rPr lang="ru-RU" sz="1600" dirty="0" smtClean="0"/>
                        <a:t>Зона катастрофического риска</a:t>
                      </a:r>
                      <a:endParaRPr lang="ru-RU" sz="1600" dirty="0"/>
                    </a:p>
                  </a:txBody>
                  <a:tcPr/>
                </a:tc>
              </a:tr>
              <a:tr h="4806748">
                <a:tc>
                  <a:txBody>
                    <a:bodyPr/>
                    <a:lstStyle/>
                    <a:p>
                      <a:pPr algn="ctr"/>
                      <a:r>
                        <a:rPr lang="ru-RU" sz="1400" kern="1200" dirty="0" smtClean="0">
                          <a:solidFill>
                            <a:schemeClr val="dk1"/>
                          </a:solidFill>
                          <a:latin typeface="+mn-lt"/>
                          <a:ea typeface="+mn-ea"/>
                          <a:cs typeface="+mn-cs"/>
                        </a:rPr>
                        <a:t>область, в пределах которой данный вид предпринимательской деятельности сохраняет свою экономическую целесообразность, т. е. потери имеют место, но они меньше ожидаемой прибыли. </a:t>
                      </a:r>
                    </a:p>
                    <a:p>
                      <a:pPr algn="ctr"/>
                      <a:r>
                        <a:rPr lang="ru-RU" sz="1400" kern="1200" dirty="0" smtClean="0">
                          <a:solidFill>
                            <a:schemeClr val="dk1"/>
                          </a:solidFill>
                          <a:latin typeface="+mn-lt"/>
                          <a:ea typeface="+mn-ea"/>
                          <a:cs typeface="+mn-cs"/>
                        </a:rPr>
                        <a:t>Граница зоны допустимого риска соответствует уровню потерь, равному расчетной прибыли от предпринимательской деятельности. </a:t>
                      </a:r>
                    </a:p>
                    <a:p>
                      <a:pPr algn="ctr"/>
                      <a:endParaRPr lang="ru-RU" sz="1400" dirty="0"/>
                    </a:p>
                  </a:txBody>
                  <a:tcPr/>
                </a:tc>
                <a:tc>
                  <a:txBody>
                    <a:bodyPr/>
                    <a:lstStyle/>
                    <a:p>
                      <a:pPr algn="ctr"/>
                      <a:r>
                        <a:rPr lang="ru-RU" sz="1400" kern="1200" dirty="0" smtClean="0">
                          <a:solidFill>
                            <a:schemeClr val="dk1"/>
                          </a:solidFill>
                          <a:latin typeface="+mn-lt"/>
                          <a:ea typeface="+mn-ea"/>
                          <a:cs typeface="+mn-cs"/>
                        </a:rPr>
                        <a:t>область, характеризуемая возможностью потерь, превышающих величину ожидаемой прибыли, вплоть до величины полной расчетной выручки от предпринимательства, представляющей сумму затрат и прибыли. </a:t>
                      </a:r>
                    </a:p>
                    <a:p>
                      <a:pPr algn="ctr"/>
                      <a:r>
                        <a:rPr lang="ru-RU" sz="1400" kern="1200" dirty="0" smtClean="0">
                          <a:solidFill>
                            <a:schemeClr val="dk1"/>
                          </a:solidFill>
                          <a:latin typeface="+mn-lt"/>
                          <a:ea typeface="+mn-ea"/>
                          <a:cs typeface="+mn-cs"/>
                        </a:rPr>
                        <a:t>Иначе говоря, зона критического риска характеризуется опасностью потерь, которые заведомо превышают ожидаемую прибыль и в максимуме могут привести к невозмещаемой потере всех средств, вложенных предпринимателем в дело. В последнем случае предприниматель не только не получает от сделки никакого дохода, но несет убытки в сумме всех бесплодных затрат. </a:t>
                      </a:r>
                    </a:p>
                    <a:p>
                      <a:pPr algn="ctr"/>
                      <a:endParaRPr lang="ru-RU" sz="1400" dirty="0"/>
                    </a:p>
                  </a:txBody>
                  <a:tcPr/>
                </a:tc>
                <a:tc>
                  <a:txBody>
                    <a:bodyPr/>
                    <a:lstStyle/>
                    <a:p>
                      <a:pPr algn="ctr"/>
                      <a:r>
                        <a:rPr lang="ru-RU" sz="1400" kern="1200" dirty="0" smtClean="0">
                          <a:solidFill>
                            <a:schemeClr val="dk1"/>
                          </a:solidFill>
                          <a:latin typeface="+mn-lt"/>
                          <a:ea typeface="+mn-ea"/>
                          <a:cs typeface="+mn-cs"/>
                        </a:rPr>
                        <a:t>представляет область потерь, которые по своей величине превосходят критический уровень и в максимуме могут достигать величины, равной имущественному состоянию предпринимателя. Катастрофический риск способен привести к краху, банкротству предприятия, его закрытию и распродаже имущества. </a:t>
                      </a:r>
                    </a:p>
                    <a:p>
                      <a:pPr algn="ctr"/>
                      <a:r>
                        <a:rPr lang="ru-RU" sz="1400" kern="1200" dirty="0" smtClean="0">
                          <a:solidFill>
                            <a:schemeClr val="dk1"/>
                          </a:solidFill>
                          <a:latin typeface="+mn-lt"/>
                          <a:ea typeface="+mn-ea"/>
                          <a:cs typeface="+mn-cs"/>
                        </a:rPr>
                        <a:t>К категории катастрофического следует относить вне зависимости от имущественного или денежного ущерба риск, связанный с прямой опасностью для жизни людей или возникновением экологических катастроф. </a:t>
                      </a:r>
                    </a:p>
                    <a:p>
                      <a:pPr algn="ctr"/>
                      <a:endParaRPr lang="ru-RU" sz="1400" dirty="0"/>
                    </a:p>
                  </a:txBody>
                  <a:tcPr/>
                </a:tc>
              </a:tr>
            </a:tbl>
          </a:graphicData>
        </a:graphic>
      </p:graphicFrame>
    </p:spTree>
  </p:cSld>
  <p:clrMapOvr>
    <a:masterClrMapping/>
  </p:clrMapOvr>
  <p:transition spd="slow" advClick="0" advTm="5000">
    <p:strips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3988784"/>
          </a:xfrm>
        </p:spPr>
        <p:txBody>
          <a:bodyPr/>
          <a:lstStyle/>
          <a:p>
            <a:pPr algn="just">
              <a:buFont typeface="Wingdings" pitchFamily="2" charset="2"/>
              <a:buChar char="Ø"/>
            </a:pPr>
            <a:r>
              <a:rPr lang="ru-RU" sz="2400" b="1" i="1" dirty="0" smtClean="0">
                <a:solidFill>
                  <a:srgbClr val="C00000"/>
                </a:solidFill>
              </a:rPr>
              <a:t>Таким образом, если при оценке риска предпринимательской деятельности удается построить не всю кривую вероятностей риска, а только установить характерные точки - вероятность нулевых потерь, наиболее вероятный уровень риска и вероятности допустимой критической, катастрофической потери, - задачу оценки можно считать успешно решенной. Значения этих показателей, в принципе, достаточно, чтобы в подавляющем большинстве случаев идти с открытыми глазами на обоснованный риск.</a:t>
            </a:r>
            <a:endParaRPr lang="ru-RU" sz="2400" b="1" i="1" dirty="0">
              <a:solidFill>
                <a:srgbClr val="C00000"/>
              </a:solidFill>
            </a:endParaRPr>
          </a:p>
        </p:txBody>
      </p:sp>
    </p:spTree>
  </p:cSld>
  <p:clrMapOvr>
    <a:masterClrMapping/>
  </p:clrMapOvr>
  <p:transition spd="slow" advClick="0" advTm="5000">
    <p:strips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230188"/>
            <a:ext cx="8382000" cy="1163395"/>
          </a:xfrm>
        </p:spPr>
        <p:txBody>
          <a:bodyPr/>
          <a:lstStyle/>
          <a:p>
            <a:pPr algn="ctr"/>
            <a:r>
              <a:rPr lang="ru-RU" sz="2800" b="1" i="1" dirty="0" smtClean="0">
                <a:solidFill>
                  <a:schemeClr val="accent1">
                    <a:lumMod val="60000"/>
                    <a:lumOff val="40000"/>
                  </a:schemeClr>
                </a:solidFill>
              </a:rPr>
              <a:t>В числе прикладных способов оценки риска выделим статистический, экспертный, расчетно-аналитический.</a:t>
            </a:r>
            <a:endParaRPr lang="ru-RU" sz="2800" b="1" i="1" dirty="0">
              <a:solidFill>
                <a:schemeClr val="accent1">
                  <a:lumMod val="60000"/>
                  <a:lumOff val="40000"/>
                </a:schemeClr>
              </a:solidFill>
            </a:endParaRPr>
          </a:p>
        </p:txBody>
      </p:sp>
      <p:sp>
        <p:nvSpPr>
          <p:cNvPr id="4" name="Блок-схема: процесс 3"/>
          <p:cNvSpPr/>
          <p:nvPr/>
        </p:nvSpPr>
        <p:spPr bwMode="auto">
          <a:xfrm>
            <a:off x="251520" y="1700808"/>
            <a:ext cx="3096344" cy="4968552"/>
          </a:xfrm>
          <a:prstGeom prst="flowChartProcess">
            <a:avLst/>
          </a:prstGeom>
          <a:solidFill>
            <a:schemeClr val="accent1"/>
          </a:solidFill>
          <a:ln w="12700" cap="sq"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algn="ctr"/>
            <a:r>
              <a:rPr lang="ru-RU" sz="1400" b="1" i="1" dirty="0">
                <a:solidFill>
                  <a:srgbClr val="C00000"/>
                </a:solidFill>
              </a:rPr>
              <a:t>Суть статистического способа состоит в том, что изучается статистика потерь, имевших место в аналогичных видах предпринимательской деятельности, устанавливается частота появления определенных уровней потерь. Если статистический массив достаточно богат и представителен, то частоту возникновения данного уровня потерь можно в первом приближении приравнять к вероятности их возникновения и на этой основе построить кривую вероятностей потерь, которая и есть искомая кривая риска.</a:t>
            </a:r>
            <a:endParaRPr kumimoji="0" lang="ru-RU" sz="1400" b="1" i="1" u="none" strike="noStrike" cap="none" normalizeH="0" baseline="0" dirty="0" smtClean="0">
              <a:ln>
                <a:noFill/>
              </a:ln>
              <a:solidFill>
                <a:srgbClr val="C00000"/>
              </a:solidFill>
              <a:effectLst/>
              <a:latin typeface="Arial" charset="0"/>
            </a:endParaRPr>
          </a:p>
        </p:txBody>
      </p:sp>
      <p:sp>
        <p:nvSpPr>
          <p:cNvPr id="6" name="Блок-схема: процесс 5"/>
          <p:cNvSpPr/>
          <p:nvPr/>
        </p:nvSpPr>
        <p:spPr bwMode="auto">
          <a:xfrm>
            <a:off x="3419872" y="1700808"/>
            <a:ext cx="2843808" cy="4968552"/>
          </a:xfrm>
          <a:prstGeom prst="flowChartProcess">
            <a:avLst/>
          </a:prstGeom>
          <a:solidFill>
            <a:schemeClr val="accent1"/>
          </a:solidFill>
          <a:ln w="12700" cap="sq" cmpd="sng" algn="ctr">
            <a:solidFill>
              <a:schemeClr val="tx1"/>
            </a:solidFill>
            <a:prstDash val="solid"/>
            <a:round/>
            <a:headEnd type="none" w="sm" len="sm"/>
            <a:tailEnd type="none" w="sm" len="sm"/>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charset="0"/>
            </a:endParaRPr>
          </a:p>
        </p:txBody>
      </p:sp>
      <p:sp>
        <p:nvSpPr>
          <p:cNvPr id="369668" name="Rectangle 4"/>
          <p:cNvSpPr>
            <a:spLocks noChangeArrowheads="1"/>
          </p:cNvSpPr>
          <p:nvPr/>
        </p:nvSpPr>
        <p:spPr bwMode="auto">
          <a:xfrm>
            <a:off x="3419872" y="1620308"/>
            <a:ext cx="2808312" cy="5237691"/>
          </a:xfrm>
          <a:prstGeom prst="rect">
            <a:avLst/>
          </a:prstGeom>
          <a:noFill/>
          <a:ln w="12700" cap="sq">
            <a:noFill/>
            <a:miter lim="800000"/>
            <a:headEnd type="none" w="sm" len="sm"/>
            <a:tailEnd type="none" w="sm" len="sm"/>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dirty="0" smtClean="0">
                <a:ln>
                  <a:noFill/>
                </a:ln>
                <a:solidFill>
                  <a:srgbClr val="C00000"/>
                </a:solidFill>
                <a:effectLst/>
                <a:latin typeface="Arial" pitchFamily="34" charset="0"/>
                <a:ea typeface="Calibri" pitchFamily="34" charset="0"/>
                <a:cs typeface="Arial" pitchFamily="34" charset="0"/>
              </a:rPr>
              <a:t>Экспертный способ, известный под названием метода экспертных оценок, применительно к предпринимательскому риску может быть реализован путем обработки мнений опытных предпринимателей или специалистов. Наиболее желательно, чтобы эксперты дали свои оценки вероятностей возникновения определенных уровней потерь, по которым затем можно было бы найти средние значения экспертных оценок и с их помощью построить кривую распределения вероятностей.</a:t>
            </a:r>
            <a:endParaRPr kumimoji="0" lang="ru-RU" sz="1400" b="1" i="1" u="none" strike="noStrike" cap="none" normalizeH="0" baseline="0" dirty="0" smtClean="0">
              <a:ln>
                <a:noFill/>
              </a:ln>
              <a:solidFill>
                <a:srgbClr val="C00000"/>
              </a:solidFill>
              <a:effectLst/>
              <a:latin typeface="Arial" pitchFamily="34" charset="0"/>
              <a:cs typeface="Arial" pitchFamily="34" charset="0"/>
            </a:endParaRPr>
          </a:p>
        </p:txBody>
      </p:sp>
      <p:sp>
        <p:nvSpPr>
          <p:cNvPr id="11" name="Блок-схема: процесс 10"/>
          <p:cNvSpPr>
            <a:spLocks noChangeAspect="1"/>
          </p:cNvSpPr>
          <p:nvPr/>
        </p:nvSpPr>
        <p:spPr bwMode="auto">
          <a:xfrm>
            <a:off x="6372200" y="1700808"/>
            <a:ext cx="2592288" cy="5157192"/>
          </a:xfrm>
          <a:prstGeom prst="flowChartProcess">
            <a:avLst/>
          </a:prstGeom>
          <a:solidFill>
            <a:schemeClr val="accent1"/>
          </a:solidFill>
          <a:ln w="12700" cap="sq" cmpd="sng" algn="ctr">
            <a:solidFill>
              <a:schemeClr val="tx1"/>
            </a:solidFill>
            <a:prstDash val="solid"/>
            <a:round/>
            <a:headEnd type="none" w="sm" len="sm"/>
            <a:tailEnd type="none" w="sm" len="sm"/>
          </a:ln>
          <a:effectLst/>
        </p:spPr>
        <p:txBody>
          <a:bodyPr vert="horz" wrap="none" lIns="91440" tIns="45720" rIns="91440" bIns="45720" numCol="1" rtlCol="0" anchor="t" anchorCtr="0" compatLnSpc="1">
            <a:prstTxWarp prst="textNoShape">
              <a:avLst/>
            </a:prstTxWarp>
          </a:bodyPr>
          <a:lstStyle/>
          <a:p>
            <a:pPr algn="just"/>
            <a:endParaRPr kumimoji="0" lang="ru-RU" sz="1400" b="0" i="0" u="none" strike="noStrike" cap="none" normalizeH="0" baseline="0" dirty="0" smtClean="0">
              <a:ln>
                <a:noFill/>
              </a:ln>
              <a:solidFill>
                <a:schemeClr val="tx1"/>
              </a:solidFill>
              <a:effectLst/>
              <a:latin typeface="Arial" charset="0"/>
            </a:endParaRPr>
          </a:p>
        </p:txBody>
      </p:sp>
      <p:sp>
        <p:nvSpPr>
          <p:cNvPr id="12" name="Прямоугольник 11"/>
          <p:cNvSpPr/>
          <p:nvPr/>
        </p:nvSpPr>
        <p:spPr>
          <a:xfrm>
            <a:off x="6228184" y="1700808"/>
            <a:ext cx="2699792" cy="5365765"/>
          </a:xfrm>
          <a:prstGeom prst="rect">
            <a:avLst/>
          </a:prstGeom>
        </p:spPr>
        <p:txBody>
          <a:bodyPr wrap="square">
            <a:spAutoFit/>
          </a:bodyPr>
          <a:lstStyle/>
          <a:p>
            <a:pPr algn="ctr"/>
            <a:r>
              <a:rPr lang="ru-RU" sz="1300" b="1" i="1" dirty="0" smtClean="0">
                <a:solidFill>
                  <a:srgbClr val="C00000"/>
                </a:solidFill>
              </a:rPr>
              <a:t>Расчетно-аналитические методы построения кривой распределения вероятностей потерь и оценки на этой основе показателей предпринимательского риска базируются на теоретических представлениях. К сожалению, прикладная теория риска хорошо разработана только применительно к страховому и игровому риску. Элементы теории игр, в принципе, применимы ко всем видам предпринимательского риска, но прикладные математические методы оценочных расчетов производственного, коммерческого, финансового риска на основе теории игр пока не созданы.</a:t>
            </a:r>
            <a:endParaRPr lang="ru-RU" sz="1300" b="1" i="1" dirty="0">
              <a:solidFill>
                <a:srgbClr val="C00000"/>
              </a:solidFill>
            </a:endParaRPr>
          </a:p>
        </p:txBody>
      </p:sp>
    </p:spTree>
  </p:cSld>
  <p:clrMapOvr>
    <a:masterClrMapping/>
  </p:clrMapOvr>
  <p:transition spd="slow" advClick="0" advTm="5000">
    <p:strips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0"/>
            <a:ext cx="8583488" cy="1661993"/>
          </a:xfrm>
        </p:spPr>
        <p:txBody>
          <a:bodyPr/>
          <a:lstStyle/>
          <a:p>
            <a:pPr algn="just"/>
            <a:r>
              <a:rPr lang="ru-RU" sz="2000" b="1" i="1" dirty="0" smtClean="0">
                <a:solidFill>
                  <a:srgbClr val="FFFC6D"/>
                </a:solidFill>
                <a:latin typeface="+mj-lt"/>
                <a:ea typeface="+mj-ea"/>
                <a:cs typeface="+mj-cs"/>
              </a:rPr>
              <a:t>Наиболее полное представление о риске дает так называемая кривая распределения вероятностей потери или графическое изображение зависимости вероятности потерь от их уровня, показывающее, насколько вероятно возникновение тех или иных потерь. </a:t>
            </a:r>
            <a:r>
              <a:rPr lang="ru-RU" sz="2000" b="1" i="1" dirty="0" smtClean="0">
                <a:solidFill>
                  <a:schemeClr val="tx2">
                    <a:lumMod val="75000"/>
                  </a:schemeClr>
                </a:solidFill>
                <a:latin typeface="+mj-lt"/>
                <a:ea typeface="+mj-ea"/>
                <a:cs typeface="+mj-cs"/>
              </a:rPr>
              <a:t/>
            </a:r>
            <a:br>
              <a:rPr lang="ru-RU" sz="2000" b="1" i="1" dirty="0" smtClean="0">
                <a:solidFill>
                  <a:schemeClr val="tx2">
                    <a:lumMod val="75000"/>
                  </a:schemeClr>
                </a:solidFill>
                <a:latin typeface="+mj-lt"/>
                <a:ea typeface="+mj-ea"/>
                <a:cs typeface="+mj-cs"/>
              </a:rPr>
            </a:br>
            <a:endParaRPr lang="ru-RU" sz="2000" b="1" i="1" dirty="0">
              <a:solidFill>
                <a:schemeClr val="tx2">
                  <a:lumMod val="75000"/>
                </a:schemeClr>
              </a:solidFill>
            </a:endParaRPr>
          </a:p>
        </p:txBody>
      </p:sp>
      <p:sp>
        <p:nvSpPr>
          <p:cNvPr id="3" name="Содержимое 2"/>
          <p:cNvSpPr>
            <a:spLocks noGrp="1"/>
          </p:cNvSpPr>
          <p:nvPr>
            <p:ph sz="half" idx="1"/>
          </p:nvPr>
        </p:nvSpPr>
        <p:spPr>
          <a:xfrm>
            <a:off x="0" y="1700808"/>
            <a:ext cx="4114800" cy="4681282"/>
          </a:xfrm>
        </p:spPr>
        <p:txBody>
          <a:bodyPr/>
          <a:lstStyle/>
          <a:p>
            <a:pPr algn="ctr"/>
            <a:r>
              <a:rPr lang="ru-RU" sz="2600" b="1" i="1" dirty="0" smtClean="0">
                <a:solidFill>
                  <a:srgbClr val="1E31E2"/>
                </a:solidFill>
              </a:rPr>
              <a:t>Чтобы установить вид типичной кривой вероятности потерь, рассмотрим прибыль как случайную величину и построим вначале кривую распределения вероятностей получения определенного уровня прибыли</a:t>
            </a:r>
            <a:endParaRPr lang="ru-RU" sz="2600" b="1" i="1" dirty="0">
              <a:solidFill>
                <a:srgbClr val="1E31E2"/>
              </a:solidFill>
            </a:endParaRPr>
          </a:p>
        </p:txBody>
      </p:sp>
      <p:pic>
        <p:nvPicPr>
          <p:cNvPr id="371714" name="Picture 2"/>
          <p:cNvPicPr>
            <a:picLocks noChangeAspect="1" noChangeArrowheads="1"/>
          </p:cNvPicPr>
          <p:nvPr/>
        </p:nvPicPr>
        <p:blipFill>
          <a:blip r:embed="rId2" cstate="print"/>
          <a:srcRect/>
          <a:stretch>
            <a:fillRect/>
          </a:stretch>
        </p:blipFill>
        <p:spPr bwMode="auto">
          <a:xfrm>
            <a:off x="4211960" y="2060848"/>
            <a:ext cx="4932040" cy="3645024"/>
          </a:xfrm>
          <a:prstGeom prst="rect">
            <a:avLst/>
          </a:prstGeom>
          <a:noFill/>
          <a:ln w="9525">
            <a:noFill/>
            <a:miter lim="800000"/>
            <a:headEnd/>
            <a:tailEnd/>
          </a:ln>
        </p:spPr>
      </p:pic>
    </p:spTree>
  </p:cSld>
  <p:clrMapOvr>
    <a:masterClrMapping/>
  </p:clrMapOvr>
  <p:transition spd="slow" advClick="0" advTm="5000">
    <p:strips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476672"/>
            <a:ext cx="7772400" cy="5816977"/>
          </a:xfrm>
        </p:spPr>
        <p:txBody>
          <a:bodyPr/>
          <a:lstStyle/>
          <a:p>
            <a:r>
              <a:rPr lang="ru-RU" sz="2000" b="1" i="1" dirty="0" smtClean="0">
                <a:solidFill>
                  <a:srgbClr val="008000"/>
                </a:solidFill>
                <a:latin typeface="+mj-lt"/>
                <a:ea typeface="+mj-ea"/>
                <a:cs typeface="+mj-cs"/>
              </a:rPr>
              <a:t>	</a:t>
            </a:r>
            <a:r>
              <a:rPr lang="ru-RU" sz="2000" b="1" i="1" dirty="0" smtClean="0">
                <a:solidFill>
                  <a:srgbClr val="1E31E2"/>
                </a:solidFill>
                <a:latin typeface="+mj-lt"/>
                <a:ea typeface="+mj-ea"/>
                <a:cs typeface="+mj-cs"/>
              </a:rPr>
              <a:t>При построении кривой распределения вероятностей получения прибыли приняты следующие предположения:</a:t>
            </a:r>
            <a:r>
              <a:rPr lang="ru-RU" sz="2000" b="1" i="1" dirty="0" smtClean="0">
                <a:solidFill>
                  <a:srgbClr val="008000"/>
                </a:solidFill>
                <a:latin typeface="+mj-lt"/>
                <a:ea typeface="+mj-ea"/>
                <a:cs typeface="+mj-cs"/>
              </a:rPr>
              <a:t/>
            </a:r>
            <a:br>
              <a:rPr lang="ru-RU" sz="2000" b="1" i="1" dirty="0" smtClean="0">
                <a:solidFill>
                  <a:srgbClr val="008000"/>
                </a:solidFill>
                <a:latin typeface="+mj-lt"/>
                <a:ea typeface="+mj-ea"/>
                <a:cs typeface="+mj-cs"/>
              </a:rPr>
            </a:br>
            <a:r>
              <a:rPr lang="ru-RU" sz="2000" b="1" i="1" dirty="0" smtClean="0">
                <a:solidFill>
                  <a:srgbClr val="008000"/>
                </a:solidFill>
                <a:latin typeface="+mj-lt"/>
                <a:ea typeface="+mj-ea"/>
                <a:cs typeface="+mj-cs"/>
              </a:rPr>
              <a:t>1. Наиболее вероятно получение прибыли, равной расчетной величине - </a:t>
            </a:r>
            <a:r>
              <a:rPr lang="ru-RU" sz="2000" b="1" i="1" dirty="0" err="1" smtClean="0">
                <a:solidFill>
                  <a:srgbClr val="008000"/>
                </a:solidFill>
                <a:latin typeface="+mj-lt"/>
                <a:ea typeface="+mj-ea"/>
                <a:cs typeface="+mj-cs"/>
              </a:rPr>
              <a:t>ПР</a:t>
            </a:r>
            <a:r>
              <a:rPr lang="ru-RU" sz="2000" b="1" i="1" baseline="-25000" dirty="0" err="1" smtClean="0">
                <a:solidFill>
                  <a:srgbClr val="008000"/>
                </a:solidFill>
                <a:latin typeface="+mj-lt"/>
                <a:ea typeface="+mj-ea"/>
                <a:cs typeface="+mj-cs"/>
              </a:rPr>
              <a:t>р</a:t>
            </a:r>
            <a:r>
              <a:rPr lang="ru-RU" sz="2000" b="1" i="1" dirty="0" smtClean="0">
                <a:solidFill>
                  <a:srgbClr val="008000"/>
                </a:solidFill>
                <a:latin typeface="+mj-lt"/>
                <a:ea typeface="+mj-ea"/>
                <a:cs typeface="+mj-cs"/>
              </a:rPr>
              <a:t>. Вероятность (</a:t>
            </a:r>
            <a:r>
              <a:rPr lang="ru-RU" sz="2000" b="1" i="1" dirty="0" err="1" smtClean="0">
                <a:solidFill>
                  <a:srgbClr val="008000"/>
                </a:solidFill>
                <a:latin typeface="+mj-lt"/>
                <a:ea typeface="+mj-ea"/>
                <a:cs typeface="+mj-cs"/>
              </a:rPr>
              <a:t>В</a:t>
            </a:r>
            <a:r>
              <a:rPr lang="ru-RU" sz="2000" b="1" i="1" baseline="-25000" dirty="0" err="1" smtClean="0">
                <a:solidFill>
                  <a:srgbClr val="008000"/>
                </a:solidFill>
                <a:latin typeface="+mj-lt"/>
                <a:ea typeface="+mj-ea"/>
                <a:cs typeface="+mj-cs"/>
              </a:rPr>
              <a:t>р</a:t>
            </a:r>
            <a:r>
              <a:rPr lang="ru-RU" sz="2000" b="1" i="1" dirty="0" smtClean="0">
                <a:solidFill>
                  <a:srgbClr val="008000"/>
                </a:solidFill>
                <a:latin typeface="+mj-lt"/>
                <a:ea typeface="+mj-ea"/>
                <a:cs typeface="+mj-cs"/>
              </a:rPr>
              <a:t>) получения такой прибыли максимальна, соответственно значение </a:t>
            </a:r>
            <a:r>
              <a:rPr lang="ru-RU" sz="2000" b="1" i="1" dirty="0" err="1" smtClean="0">
                <a:solidFill>
                  <a:srgbClr val="008000"/>
                </a:solidFill>
                <a:latin typeface="+mj-lt"/>
                <a:ea typeface="+mj-ea"/>
                <a:cs typeface="+mj-cs"/>
              </a:rPr>
              <a:t>ПР</a:t>
            </a:r>
            <a:r>
              <a:rPr lang="ru-RU" sz="2000" b="1" i="1" baseline="-25000" dirty="0" err="1" smtClean="0">
                <a:solidFill>
                  <a:srgbClr val="008000"/>
                </a:solidFill>
                <a:latin typeface="+mj-lt"/>
                <a:ea typeface="+mj-ea"/>
                <a:cs typeface="+mj-cs"/>
              </a:rPr>
              <a:t>р</a:t>
            </a:r>
            <a:r>
              <a:rPr lang="ru-RU" sz="2000" b="1" i="1" baseline="-25000" dirty="0" smtClean="0">
                <a:solidFill>
                  <a:srgbClr val="008000"/>
                </a:solidFill>
                <a:latin typeface="+mj-lt"/>
                <a:ea typeface="+mj-ea"/>
                <a:cs typeface="+mj-cs"/>
              </a:rPr>
              <a:t> </a:t>
            </a:r>
            <a:r>
              <a:rPr lang="ru-RU" sz="2000" b="1" i="1" dirty="0" smtClean="0">
                <a:solidFill>
                  <a:srgbClr val="008000"/>
                </a:solidFill>
                <a:latin typeface="+mj-lt"/>
                <a:ea typeface="+mj-ea"/>
                <a:cs typeface="+mj-cs"/>
              </a:rPr>
              <a:t>можно считать математическим ожиданием прибыли. </a:t>
            </a:r>
            <a:br>
              <a:rPr lang="ru-RU" sz="2000" b="1" i="1" dirty="0" smtClean="0">
                <a:solidFill>
                  <a:srgbClr val="008000"/>
                </a:solidFill>
                <a:latin typeface="+mj-lt"/>
                <a:ea typeface="+mj-ea"/>
                <a:cs typeface="+mj-cs"/>
              </a:rPr>
            </a:br>
            <a:r>
              <a:rPr lang="ru-RU" sz="2000" b="1" i="1" dirty="0" smtClean="0">
                <a:solidFill>
                  <a:srgbClr val="008000"/>
                </a:solidFill>
                <a:latin typeface="+mj-lt"/>
                <a:ea typeface="+mj-ea"/>
                <a:cs typeface="+mj-cs"/>
              </a:rPr>
              <a:t>Вероятность получения прибыли, большей или меньшей по сравнению с расчетной, тем ниже, чем больше такая прибыль отличается от расчетной, т. е. значения вероятностей отклонения от расчетной прибыли монотонно убывают при росте отклонений. </a:t>
            </a:r>
            <a:br>
              <a:rPr lang="ru-RU" sz="2000" b="1" i="1" dirty="0" smtClean="0">
                <a:solidFill>
                  <a:srgbClr val="008000"/>
                </a:solidFill>
                <a:latin typeface="+mj-lt"/>
                <a:ea typeface="+mj-ea"/>
                <a:cs typeface="+mj-cs"/>
              </a:rPr>
            </a:br>
            <a:r>
              <a:rPr lang="ru-RU" sz="2000" b="1" i="1" dirty="0" smtClean="0">
                <a:solidFill>
                  <a:srgbClr val="0326BD"/>
                </a:solidFill>
                <a:latin typeface="+mj-lt"/>
                <a:ea typeface="+mj-ea"/>
                <a:cs typeface="+mj-cs"/>
              </a:rPr>
              <a:t>2. Потерями прибыли (ПР) считается ее уменьшение в сравнении с расчетной величиной </a:t>
            </a:r>
            <a:r>
              <a:rPr lang="ru-RU" sz="2000" b="1" i="1" dirty="0" err="1" smtClean="0">
                <a:solidFill>
                  <a:srgbClr val="0326BD"/>
                </a:solidFill>
                <a:latin typeface="+mj-lt"/>
                <a:ea typeface="+mj-ea"/>
                <a:cs typeface="+mj-cs"/>
              </a:rPr>
              <a:t>ПР</a:t>
            </a:r>
            <a:r>
              <a:rPr lang="ru-RU" sz="2000" b="1" i="1" baseline="-25000" dirty="0" err="1" smtClean="0">
                <a:solidFill>
                  <a:srgbClr val="0326BD"/>
                </a:solidFill>
                <a:latin typeface="+mj-lt"/>
                <a:ea typeface="+mj-ea"/>
                <a:cs typeface="+mj-cs"/>
              </a:rPr>
              <a:t>р</a:t>
            </a:r>
            <a:r>
              <a:rPr lang="ru-RU" sz="2000" b="1" i="1" dirty="0" smtClean="0">
                <a:solidFill>
                  <a:srgbClr val="0326BD"/>
                </a:solidFill>
                <a:latin typeface="+mj-lt"/>
                <a:ea typeface="+mj-ea"/>
                <a:cs typeface="+mj-cs"/>
              </a:rPr>
              <a:t>. Если реальная прибыль равна ПР, то </a:t>
            </a:r>
            <a:br>
              <a:rPr lang="ru-RU" sz="2000" b="1" i="1" dirty="0" smtClean="0">
                <a:solidFill>
                  <a:srgbClr val="0326BD"/>
                </a:solidFill>
                <a:latin typeface="+mj-lt"/>
                <a:ea typeface="+mj-ea"/>
                <a:cs typeface="+mj-cs"/>
              </a:rPr>
            </a:br>
            <a:r>
              <a:rPr lang="ru-RU" sz="2000" b="1" i="1" dirty="0" smtClean="0">
                <a:solidFill>
                  <a:srgbClr val="0326BD"/>
                </a:solidFill>
                <a:latin typeface="+mj-lt"/>
                <a:ea typeface="+mj-ea"/>
                <a:cs typeface="+mj-cs"/>
              </a:rPr>
              <a:t></a:t>
            </a:r>
            <a:r>
              <a:rPr lang="ru-RU" sz="2000" b="1" i="1" dirty="0" err="1" smtClean="0">
                <a:solidFill>
                  <a:srgbClr val="0326BD"/>
                </a:solidFill>
                <a:latin typeface="+mj-lt"/>
                <a:ea typeface="+mj-ea"/>
                <a:cs typeface="+mj-cs"/>
              </a:rPr>
              <a:t>ПР=ПР</a:t>
            </a:r>
            <a:r>
              <a:rPr lang="ru-RU" sz="2000" b="1" i="1" baseline="-25000" dirty="0" err="1" smtClean="0">
                <a:solidFill>
                  <a:srgbClr val="0326BD"/>
                </a:solidFill>
                <a:latin typeface="+mj-lt"/>
                <a:ea typeface="+mj-ea"/>
                <a:cs typeface="+mj-cs"/>
              </a:rPr>
              <a:t>р</a:t>
            </a:r>
            <a:r>
              <a:rPr lang="ru-RU" sz="2000" b="1" i="1" dirty="0" err="1" smtClean="0">
                <a:solidFill>
                  <a:srgbClr val="0326BD"/>
                </a:solidFill>
                <a:latin typeface="+mj-lt"/>
                <a:ea typeface="+mj-ea"/>
                <a:cs typeface="+mj-cs"/>
              </a:rPr>
              <a:t>-ПР</a:t>
            </a:r>
            <a:r>
              <a:rPr lang="ru-RU" sz="2000" b="1" i="1" dirty="0" smtClean="0">
                <a:solidFill>
                  <a:srgbClr val="008000"/>
                </a:solidFill>
                <a:latin typeface="+mj-lt"/>
                <a:ea typeface="+mj-ea"/>
                <a:cs typeface="+mj-cs"/>
              </a:rPr>
              <a:t/>
            </a:r>
            <a:br>
              <a:rPr lang="ru-RU" sz="2000" b="1" i="1" dirty="0" smtClean="0">
                <a:solidFill>
                  <a:srgbClr val="008000"/>
                </a:solidFill>
                <a:latin typeface="+mj-lt"/>
                <a:ea typeface="+mj-ea"/>
                <a:cs typeface="+mj-cs"/>
              </a:rPr>
            </a:br>
            <a:r>
              <a:rPr lang="ru-RU" sz="2000" dirty="0" smtClean="0">
                <a:solidFill>
                  <a:schemeClr val="tx1"/>
                </a:solidFill>
                <a:latin typeface="+mj-lt"/>
                <a:ea typeface="+mj-ea"/>
                <a:cs typeface="+mj-cs"/>
              </a:rPr>
              <a:t> 3. Вероятность исключительно больших (теоретически бесконечных) потерь практически равна нулю, так как потери заведомо имеют верхний предел (исключая потери, которые не представляется возможным оценить количественно). </a:t>
            </a:r>
            <a:br>
              <a:rPr lang="ru-RU" sz="2000" dirty="0" smtClean="0">
                <a:solidFill>
                  <a:schemeClr val="tx1"/>
                </a:solidFill>
                <a:latin typeface="+mj-lt"/>
                <a:ea typeface="+mj-ea"/>
                <a:cs typeface="+mj-cs"/>
              </a:rPr>
            </a:br>
            <a:endParaRPr lang="ru-RU" sz="2000" b="1" i="1" dirty="0">
              <a:solidFill>
                <a:srgbClr val="008000"/>
              </a:solidFill>
            </a:endParaRPr>
          </a:p>
        </p:txBody>
      </p:sp>
    </p:spTree>
  </p:cSld>
  <p:clrMapOvr>
    <a:masterClrMapping/>
  </p:clrMapOvr>
  <p:transition spd="slow" advClick="0" advTm="5000">
    <p:strips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27584" y="188640"/>
            <a:ext cx="7772400" cy="747897"/>
          </a:xfrm>
        </p:spPr>
        <p:txBody>
          <a:bodyPr/>
          <a:lstStyle/>
          <a:p>
            <a:pPr algn="ctr"/>
            <a:r>
              <a:rPr lang="ru-RU" sz="1800" b="1" i="1" dirty="0" smtClean="0">
                <a:solidFill>
                  <a:srgbClr val="FFFC6D"/>
                </a:solidFill>
              </a:rPr>
              <a:t>Исходя из кривой вероятностей получения прибыли, построим кривую распределения вероятностей возможных потерь прибыли, которую, собственно, и следует называть кривой риска</a:t>
            </a:r>
            <a:endParaRPr lang="ru-RU" sz="1800" b="1" i="1" dirty="0">
              <a:solidFill>
                <a:srgbClr val="FFFC6D"/>
              </a:solidFill>
            </a:endParaRPr>
          </a:p>
        </p:txBody>
      </p:sp>
      <p:sp>
        <p:nvSpPr>
          <p:cNvPr id="6" name="Подзаголовок 5"/>
          <p:cNvSpPr>
            <a:spLocks noGrp="1"/>
          </p:cNvSpPr>
          <p:nvPr>
            <p:ph type="subTitle" idx="1"/>
          </p:nvPr>
        </p:nvSpPr>
        <p:spPr>
          <a:xfrm>
            <a:off x="179512" y="980728"/>
            <a:ext cx="4320480" cy="5688632"/>
          </a:xfrm>
          <a:solidFill>
            <a:srgbClr val="CDD67C">
              <a:alpha val="69020"/>
            </a:srgbClr>
          </a:solidFill>
        </p:spPr>
        <p:txBody>
          <a:bodyPr/>
          <a:lstStyle/>
          <a:p>
            <a:r>
              <a:rPr lang="ru-RU" sz="1400" b="1" i="1" dirty="0" smtClean="0">
                <a:solidFill>
                  <a:srgbClr val="0326BD"/>
                </a:solidFill>
              </a:rPr>
              <a:t>Выделим на изображенной кривой распределения вероятностей потерь прибыли (дохода) ряд характерных точек. </a:t>
            </a:r>
          </a:p>
          <a:p>
            <a:r>
              <a:rPr lang="ru-RU" sz="1400" b="1" i="1" dirty="0" smtClean="0">
                <a:solidFill>
                  <a:srgbClr val="0326BD"/>
                </a:solidFill>
              </a:rPr>
              <a:t>П е </a:t>
            </a:r>
            <a:r>
              <a:rPr lang="ru-RU" sz="1400" b="1" i="1" dirty="0" err="1" smtClean="0">
                <a:solidFill>
                  <a:srgbClr val="0326BD"/>
                </a:solidFill>
              </a:rPr>
              <a:t>р</a:t>
            </a:r>
            <a:r>
              <a:rPr lang="ru-RU" sz="1400" b="1" i="1" dirty="0" smtClean="0">
                <a:solidFill>
                  <a:srgbClr val="0326BD"/>
                </a:solidFill>
              </a:rPr>
              <a:t> в а я   т о ч к а (ПР=0 и </a:t>
            </a:r>
            <a:r>
              <a:rPr lang="ru-RU" sz="1400" b="1" i="1" dirty="0" err="1" smtClean="0">
                <a:solidFill>
                  <a:srgbClr val="0326BD"/>
                </a:solidFill>
              </a:rPr>
              <a:t>В=В</a:t>
            </a:r>
            <a:r>
              <a:rPr lang="ru-RU" sz="1400" b="1" i="1" baseline="-25000" dirty="0" err="1" smtClean="0">
                <a:solidFill>
                  <a:srgbClr val="0326BD"/>
                </a:solidFill>
              </a:rPr>
              <a:t>р</a:t>
            </a:r>
            <a:r>
              <a:rPr lang="ru-RU" sz="1400" b="1" i="1" dirty="0" smtClean="0">
                <a:solidFill>
                  <a:srgbClr val="0326BD"/>
                </a:solidFill>
              </a:rPr>
              <a:t>) определяет вероятность нулевых потерь прибыли. В соответствии с принятыми допущениями вероятность нулевых потерь максимальна, хотя, конечно, меньше единицы. </a:t>
            </a:r>
          </a:p>
          <a:p>
            <a:r>
              <a:rPr lang="ru-RU" sz="1400" b="1" i="1" dirty="0" smtClean="0">
                <a:solidFill>
                  <a:srgbClr val="0326BD"/>
                </a:solidFill>
              </a:rPr>
              <a:t>В т о </a:t>
            </a:r>
            <a:r>
              <a:rPr lang="ru-RU" sz="1400" b="1" i="1" dirty="0" err="1" smtClean="0">
                <a:solidFill>
                  <a:srgbClr val="0326BD"/>
                </a:solidFill>
              </a:rPr>
              <a:t>р</a:t>
            </a:r>
            <a:r>
              <a:rPr lang="ru-RU" sz="1400" b="1" i="1" dirty="0" smtClean="0">
                <a:solidFill>
                  <a:srgbClr val="0326BD"/>
                </a:solidFill>
              </a:rPr>
              <a:t> а я   т о ч к а  (</a:t>
            </a:r>
            <a:r>
              <a:rPr lang="ru-RU" sz="1400" b="1" i="1" dirty="0" err="1" smtClean="0">
                <a:solidFill>
                  <a:srgbClr val="0326BD"/>
                </a:solidFill>
              </a:rPr>
              <a:t>ПР=ПР</a:t>
            </a:r>
            <a:r>
              <a:rPr lang="ru-RU" sz="1400" b="1" i="1" baseline="-25000" dirty="0" err="1" smtClean="0">
                <a:solidFill>
                  <a:srgbClr val="0326BD"/>
                </a:solidFill>
              </a:rPr>
              <a:t>р</a:t>
            </a:r>
            <a:r>
              <a:rPr lang="ru-RU" sz="1400" b="1" i="1" dirty="0" smtClean="0">
                <a:solidFill>
                  <a:srgbClr val="0326BD"/>
                </a:solidFill>
              </a:rPr>
              <a:t> и </a:t>
            </a:r>
            <a:r>
              <a:rPr lang="ru-RU" sz="1400" b="1" i="1" dirty="0" err="1" smtClean="0">
                <a:solidFill>
                  <a:srgbClr val="0326BD"/>
                </a:solidFill>
              </a:rPr>
              <a:t>В=В</a:t>
            </a:r>
            <a:r>
              <a:rPr lang="ru-RU" sz="1400" b="1" i="1" baseline="-25000" dirty="0" err="1" smtClean="0">
                <a:solidFill>
                  <a:srgbClr val="0326BD"/>
                </a:solidFill>
              </a:rPr>
              <a:t>д</a:t>
            </a:r>
            <a:r>
              <a:rPr lang="ru-RU" sz="1400" b="1" i="1" dirty="0" smtClean="0">
                <a:solidFill>
                  <a:srgbClr val="0326BD"/>
                </a:solidFill>
              </a:rPr>
              <a:t>) характеризуется величиной возможных потерь, равной ожидаемой прибыли, т. е. полной потерей прибыли, вероятность которой равна . </a:t>
            </a:r>
          </a:p>
          <a:p>
            <a:r>
              <a:rPr lang="ru-RU" sz="1400" b="1" i="1" dirty="0" smtClean="0">
                <a:solidFill>
                  <a:srgbClr val="0326BD"/>
                </a:solidFill>
              </a:rPr>
              <a:t>Точки 1 и 2 являются граничными, определяющими положение зоны допустимого риска. </a:t>
            </a:r>
          </a:p>
          <a:p>
            <a:r>
              <a:rPr lang="ru-RU" sz="1400" b="1" i="1" dirty="0" smtClean="0">
                <a:solidFill>
                  <a:srgbClr val="0326BD"/>
                </a:solidFill>
              </a:rPr>
              <a:t>Т </a:t>
            </a:r>
            <a:r>
              <a:rPr lang="ru-RU" sz="1400" b="1" i="1" dirty="0" err="1" smtClean="0">
                <a:solidFill>
                  <a:srgbClr val="0326BD"/>
                </a:solidFill>
              </a:rPr>
              <a:t>р</a:t>
            </a:r>
            <a:r>
              <a:rPr lang="ru-RU" sz="1400" b="1" i="1" dirty="0" smtClean="0">
                <a:solidFill>
                  <a:srgbClr val="0326BD"/>
                </a:solidFill>
              </a:rPr>
              <a:t> е т </a:t>
            </a:r>
            <a:r>
              <a:rPr lang="ru-RU" sz="1400" b="1" i="1" dirty="0" err="1" smtClean="0">
                <a:solidFill>
                  <a:srgbClr val="0326BD"/>
                </a:solidFill>
              </a:rPr>
              <a:t>ь</a:t>
            </a:r>
            <a:r>
              <a:rPr lang="ru-RU" sz="1400" b="1" i="1" dirty="0" smtClean="0">
                <a:solidFill>
                  <a:srgbClr val="0326BD"/>
                </a:solidFill>
              </a:rPr>
              <a:t> я   т о ч к а  (ПР=ВР и </a:t>
            </a:r>
            <a:r>
              <a:rPr lang="ru-RU" sz="1400" b="1" i="1" dirty="0" err="1" smtClean="0">
                <a:solidFill>
                  <a:srgbClr val="0326BD"/>
                </a:solidFill>
              </a:rPr>
              <a:t>В=В</a:t>
            </a:r>
            <a:r>
              <a:rPr lang="ru-RU" sz="1400" b="1" i="1" baseline="-25000" dirty="0" err="1" smtClean="0">
                <a:solidFill>
                  <a:srgbClr val="0326BD"/>
                </a:solidFill>
              </a:rPr>
              <a:t>кр</a:t>
            </a:r>
            <a:r>
              <a:rPr lang="ru-RU" sz="1400" b="1" i="1" dirty="0" smtClean="0">
                <a:solidFill>
                  <a:srgbClr val="0326BD"/>
                </a:solidFill>
              </a:rPr>
              <a:t>) соответствует величине потерь, равных расчетной выручке ВР. Вероятность таких потерь равна </a:t>
            </a:r>
            <a:r>
              <a:rPr lang="ru-RU" sz="1400" b="1" i="1" dirty="0" err="1" smtClean="0">
                <a:solidFill>
                  <a:srgbClr val="0326BD"/>
                </a:solidFill>
              </a:rPr>
              <a:t>В</a:t>
            </a:r>
            <a:r>
              <a:rPr lang="ru-RU" sz="1400" b="1" i="1" baseline="-25000" dirty="0" err="1" smtClean="0">
                <a:solidFill>
                  <a:srgbClr val="0326BD"/>
                </a:solidFill>
              </a:rPr>
              <a:t>кр</a:t>
            </a:r>
            <a:r>
              <a:rPr lang="ru-RU" sz="1400" b="1" i="1" dirty="0" smtClean="0">
                <a:solidFill>
                  <a:srgbClr val="0326BD"/>
                </a:solidFill>
              </a:rPr>
              <a:t>. </a:t>
            </a:r>
          </a:p>
          <a:p>
            <a:r>
              <a:rPr lang="ru-RU" sz="1400" b="1" i="1" dirty="0" smtClean="0">
                <a:solidFill>
                  <a:srgbClr val="0326BD"/>
                </a:solidFill>
              </a:rPr>
              <a:t>Точки 2 и 3 определяют границы зоны критического риска. </a:t>
            </a:r>
          </a:p>
          <a:p>
            <a:r>
              <a:rPr lang="ru-RU" sz="1400" b="1" i="1" dirty="0" smtClean="0">
                <a:solidFill>
                  <a:srgbClr val="0326BD"/>
                </a:solidFill>
              </a:rPr>
              <a:t>Ч е т в е </a:t>
            </a:r>
            <a:r>
              <a:rPr lang="ru-RU" sz="1400" b="1" i="1" dirty="0" err="1" smtClean="0">
                <a:solidFill>
                  <a:srgbClr val="0326BD"/>
                </a:solidFill>
              </a:rPr>
              <a:t>р</a:t>
            </a:r>
            <a:r>
              <a:rPr lang="ru-RU" sz="1400" b="1" i="1" dirty="0" smtClean="0">
                <a:solidFill>
                  <a:srgbClr val="0326BD"/>
                </a:solidFill>
              </a:rPr>
              <a:t> т а я   т о ч к а  (ПР=ИС и </a:t>
            </a:r>
            <a:r>
              <a:rPr lang="ru-RU" sz="1400" b="1" i="1" dirty="0" err="1" smtClean="0">
                <a:solidFill>
                  <a:srgbClr val="0326BD"/>
                </a:solidFill>
              </a:rPr>
              <a:t>В=В</a:t>
            </a:r>
            <a:r>
              <a:rPr lang="ru-RU" sz="1400" b="1" i="1" baseline="-25000" dirty="0" err="1" smtClean="0">
                <a:solidFill>
                  <a:srgbClr val="0326BD"/>
                </a:solidFill>
              </a:rPr>
              <a:t>кт</a:t>
            </a:r>
            <a:r>
              <a:rPr lang="ru-RU" sz="1400" b="1" i="1" dirty="0" smtClean="0">
                <a:solidFill>
                  <a:srgbClr val="0326BD"/>
                </a:solidFill>
              </a:rPr>
              <a:t>) характеризуется потерями, равными имущественному (ИС) состоянию предпринимателя, вероятность которых равна </a:t>
            </a:r>
            <a:r>
              <a:rPr lang="ru-RU" sz="1400" b="1" i="1" dirty="0" err="1" smtClean="0">
                <a:solidFill>
                  <a:srgbClr val="0326BD"/>
                </a:solidFill>
              </a:rPr>
              <a:t>В</a:t>
            </a:r>
            <a:r>
              <a:rPr lang="ru-RU" sz="1400" b="1" i="1" baseline="-25000" dirty="0" err="1" smtClean="0">
                <a:solidFill>
                  <a:srgbClr val="0326BD"/>
                </a:solidFill>
              </a:rPr>
              <a:t>кт</a:t>
            </a:r>
            <a:r>
              <a:rPr lang="ru-RU" sz="1400" b="1" i="1" dirty="0" smtClean="0">
                <a:solidFill>
                  <a:srgbClr val="0326BD"/>
                </a:solidFill>
              </a:rPr>
              <a:t>. </a:t>
            </a:r>
          </a:p>
          <a:p>
            <a:r>
              <a:rPr lang="ru-RU" sz="1400" b="1" i="1" dirty="0" smtClean="0">
                <a:solidFill>
                  <a:srgbClr val="0326BD"/>
                </a:solidFill>
              </a:rPr>
              <a:t>Между точками 3 и 4 находится зона катастрофического риска.</a:t>
            </a:r>
            <a:endParaRPr lang="ru-RU" sz="1400" b="1" i="1" dirty="0">
              <a:solidFill>
                <a:srgbClr val="0326BD"/>
              </a:solidFill>
            </a:endParaRPr>
          </a:p>
        </p:txBody>
      </p:sp>
      <p:pic>
        <p:nvPicPr>
          <p:cNvPr id="372738" name="Picture 2"/>
          <p:cNvPicPr>
            <a:picLocks noChangeAspect="1" noChangeArrowheads="1"/>
          </p:cNvPicPr>
          <p:nvPr/>
        </p:nvPicPr>
        <p:blipFill>
          <a:blip r:embed="rId2" cstate="print"/>
          <a:srcRect/>
          <a:stretch>
            <a:fillRect/>
          </a:stretch>
        </p:blipFill>
        <p:spPr bwMode="auto">
          <a:xfrm>
            <a:off x="4751512" y="1268760"/>
            <a:ext cx="4392488" cy="3744416"/>
          </a:xfrm>
          <a:prstGeom prst="rect">
            <a:avLst/>
          </a:prstGeom>
          <a:solidFill>
            <a:srgbClr val="FFFFFF"/>
          </a:solidFill>
          <a:ln w="9525">
            <a:noFill/>
            <a:miter lim="800000"/>
            <a:headEnd/>
            <a:tailEnd/>
          </a:ln>
        </p:spPr>
      </p:pic>
    </p:spTree>
  </p:cSld>
  <p:clrMapOvr>
    <a:masterClrMapping/>
  </p:clrMapOvr>
  <p:transition spd="slow" advClick="0" advTm="5000">
    <p:strips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WordArt 4" descr="Бумажный пакет"/>
          <p:cNvSpPr>
            <a:spLocks noChangeArrowheads="1" noChangeShapeType="1" noTextEdit="1"/>
          </p:cNvSpPr>
          <p:nvPr/>
        </p:nvSpPr>
        <p:spPr bwMode="auto">
          <a:xfrm>
            <a:off x="3419475" y="188913"/>
            <a:ext cx="2390775" cy="1047750"/>
          </a:xfrm>
          <a:prstGeom prst="rect">
            <a:avLst/>
          </a:prstGeom>
        </p:spPr>
        <p:txBody>
          <a:bodyPr wrap="none" fromWordArt="1">
            <a:prstTxWarp prst="textPlain">
              <a:avLst>
                <a:gd name="adj" fmla="val 50000"/>
              </a:avLst>
            </a:prstTxWarp>
          </a:bodyPr>
          <a:lstStyle/>
          <a:p>
            <a:pPr algn="ctr"/>
            <a:r>
              <a:rPr lang="ru-RU" sz="3600" kern="10" dirty="0">
                <a:ln w="9525" cap="sq">
                  <a:solidFill>
                    <a:srgbClr val="008000"/>
                  </a:solidFill>
                  <a:round/>
                  <a:headEnd type="none" w="sm" len="sm"/>
                  <a:tailEnd type="none" w="sm" len="sm"/>
                </a:ln>
                <a:blipFill dpi="0" rotWithShape="0">
                  <a:blip r:embed="rId2"/>
                  <a:srcRect/>
                  <a:tile tx="0" ty="0" sx="100000" sy="100000" flip="none" algn="tl"/>
                </a:blipFill>
                <a:latin typeface="Times New Roman"/>
                <a:cs typeface="Times New Roman"/>
              </a:rPr>
              <a:t>Содержание</a:t>
            </a:r>
          </a:p>
        </p:txBody>
      </p:sp>
      <p:sp>
        <p:nvSpPr>
          <p:cNvPr id="17411" name="Text Box 5"/>
          <p:cNvSpPr txBox="1">
            <a:spLocks noChangeArrowheads="1"/>
          </p:cNvSpPr>
          <p:nvPr/>
        </p:nvSpPr>
        <p:spPr bwMode="auto">
          <a:xfrm>
            <a:off x="250825" y="1196752"/>
            <a:ext cx="8642350" cy="5909310"/>
          </a:xfrm>
          <a:prstGeom prst="rect">
            <a:avLst/>
          </a:prstGeom>
          <a:noFill/>
          <a:ln w="12700" cap="sq">
            <a:noFill/>
            <a:miter lim="800000"/>
            <a:headEnd type="none" w="sm" len="sm"/>
            <a:tailEnd type="none" w="sm" len="sm"/>
          </a:ln>
        </p:spPr>
        <p:txBody>
          <a:bodyPr wrap="square">
            <a:spAutoFit/>
          </a:bodyPr>
          <a:lstStyle/>
          <a:p>
            <a:pPr>
              <a:spcBef>
                <a:spcPct val="50000"/>
              </a:spcBef>
              <a:buFontTx/>
              <a:buBlip>
                <a:blip r:embed="rId3"/>
              </a:buBlip>
            </a:pPr>
            <a:r>
              <a:rPr lang="ru-RU" sz="3200" dirty="0">
                <a:solidFill>
                  <a:srgbClr val="00B050"/>
                </a:solidFill>
                <a:latin typeface="Book Antiqua" pitchFamily="18" charset="0"/>
              </a:rPr>
              <a:t> </a:t>
            </a:r>
            <a:r>
              <a:rPr lang="ru-RU" sz="3600" b="1" i="1" u="sng" dirty="0" smtClean="0">
                <a:solidFill>
                  <a:schemeClr val="accent2">
                    <a:lumMod val="50000"/>
                  </a:schemeClr>
                </a:solidFill>
                <a:latin typeface="Book Antiqua" pitchFamily="18" charset="0"/>
              </a:rPr>
              <a:t>Риски</a:t>
            </a:r>
            <a:endParaRPr lang="ru-RU" sz="3600" b="1" i="1" u="sng" dirty="0">
              <a:solidFill>
                <a:schemeClr val="accent2">
                  <a:lumMod val="50000"/>
                </a:schemeClr>
              </a:solidFill>
              <a:latin typeface="Book Antiqua" pitchFamily="18" charset="0"/>
            </a:endParaRPr>
          </a:p>
          <a:p>
            <a:pPr>
              <a:spcBef>
                <a:spcPct val="50000"/>
              </a:spcBef>
              <a:buFontTx/>
              <a:buBlip>
                <a:blip r:embed="rId3"/>
              </a:buBlip>
            </a:pPr>
            <a:r>
              <a:rPr lang="ru-RU" sz="3600" b="1" i="1" u="sng" dirty="0" smtClean="0">
                <a:solidFill>
                  <a:schemeClr val="accent2">
                    <a:lumMod val="50000"/>
                  </a:schemeClr>
                </a:solidFill>
                <a:latin typeface="Book Antiqua" pitchFamily="18" charset="0"/>
              </a:rPr>
              <a:t> Виды предпринимательских рисков</a:t>
            </a:r>
            <a:endParaRPr lang="ru-RU" sz="3600" b="1" i="1" u="sng" dirty="0">
              <a:solidFill>
                <a:schemeClr val="accent2">
                  <a:lumMod val="50000"/>
                </a:schemeClr>
              </a:solidFill>
              <a:latin typeface="Book Antiqua" pitchFamily="18" charset="0"/>
              <a:hlinkClick r:id="rId4" action="ppaction://hlinksldjump"/>
            </a:endParaRPr>
          </a:p>
          <a:p>
            <a:pPr lvl="2">
              <a:spcBef>
                <a:spcPct val="50000"/>
              </a:spcBef>
              <a:buFontTx/>
              <a:buBlip>
                <a:blip r:embed="rId3"/>
              </a:buBlip>
            </a:pPr>
            <a:r>
              <a:rPr lang="ru-RU" sz="3600" b="1" i="1" u="sng" dirty="0" smtClean="0">
                <a:solidFill>
                  <a:schemeClr val="accent2">
                    <a:lumMod val="50000"/>
                  </a:schemeClr>
                </a:solidFill>
                <a:latin typeface="Book Antiqua" pitchFamily="18" charset="0"/>
              </a:rPr>
              <a:t>    Производственный</a:t>
            </a:r>
            <a:endParaRPr lang="ru-RU" sz="3600" b="1" i="1" u="sng" dirty="0">
              <a:solidFill>
                <a:schemeClr val="accent2">
                  <a:lumMod val="50000"/>
                </a:schemeClr>
              </a:solidFill>
              <a:latin typeface="Book Antiqua" pitchFamily="18" charset="0"/>
              <a:hlinkClick r:id="rId5" action="ppaction://hlinksldjump"/>
            </a:endParaRPr>
          </a:p>
          <a:p>
            <a:pPr lvl="2">
              <a:spcBef>
                <a:spcPct val="50000"/>
              </a:spcBef>
              <a:buFontTx/>
              <a:buBlip>
                <a:blip r:embed="rId3"/>
              </a:buBlip>
            </a:pPr>
            <a:r>
              <a:rPr lang="ru-RU" sz="3600" b="1" i="1" u="sng" dirty="0" smtClean="0">
                <a:solidFill>
                  <a:schemeClr val="accent2">
                    <a:lumMod val="50000"/>
                  </a:schemeClr>
                </a:solidFill>
                <a:latin typeface="Book Antiqua" pitchFamily="18" charset="0"/>
              </a:rPr>
              <a:t>    Коммерческий риск</a:t>
            </a:r>
          </a:p>
          <a:p>
            <a:pPr lvl="2">
              <a:spcBef>
                <a:spcPct val="50000"/>
              </a:spcBef>
              <a:buFontTx/>
              <a:buBlip>
                <a:blip r:embed="rId3"/>
              </a:buBlip>
            </a:pPr>
            <a:r>
              <a:rPr lang="ru-RU" sz="3600" b="1" i="1" u="sng" dirty="0" smtClean="0">
                <a:solidFill>
                  <a:schemeClr val="accent2">
                    <a:lumMod val="50000"/>
                  </a:schemeClr>
                </a:solidFill>
                <a:latin typeface="Book Antiqua" pitchFamily="18" charset="0"/>
              </a:rPr>
              <a:t>    </a:t>
            </a:r>
            <a:r>
              <a:rPr lang="ru-RU" sz="3600" b="1" i="1" u="sng" dirty="0">
                <a:solidFill>
                  <a:schemeClr val="accent2">
                    <a:lumMod val="50000"/>
                  </a:schemeClr>
                </a:solidFill>
                <a:latin typeface="Book Antiqua" pitchFamily="18" charset="0"/>
              </a:rPr>
              <a:t>Ф</a:t>
            </a:r>
            <a:r>
              <a:rPr lang="ru-RU" sz="3600" b="1" i="1" u="sng" dirty="0" smtClean="0">
                <a:solidFill>
                  <a:schemeClr val="accent2">
                    <a:lumMod val="50000"/>
                  </a:schemeClr>
                </a:solidFill>
                <a:latin typeface="Book Antiqua" pitchFamily="18" charset="0"/>
              </a:rPr>
              <a:t>инансовый риск</a:t>
            </a:r>
          </a:p>
          <a:p>
            <a:pPr>
              <a:spcBef>
                <a:spcPct val="50000"/>
              </a:spcBef>
              <a:buBlip>
                <a:blip r:embed="rId3"/>
              </a:buBlip>
            </a:pPr>
            <a:r>
              <a:rPr lang="ru-RU" sz="3600" b="1" i="1" u="sng" dirty="0" smtClean="0">
                <a:solidFill>
                  <a:schemeClr val="accent2">
                    <a:lumMod val="50000"/>
                  </a:schemeClr>
                </a:solidFill>
                <a:latin typeface="Book Antiqua" pitchFamily="18" charset="0"/>
              </a:rPr>
              <a:t> </a:t>
            </a:r>
            <a:r>
              <a:rPr lang="ru-RU" sz="3600" b="1" i="1" u="sng" dirty="0">
                <a:solidFill>
                  <a:schemeClr val="accent2">
                    <a:lumMod val="50000"/>
                  </a:schemeClr>
                </a:solidFill>
                <a:latin typeface="Book Antiqua" pitchFamily="18" charset="0"/>
              </a:rPr>
              <a:t>Показатели риска и методы его оценки</a:t>
            </a:r>
          </a:p>
          <a:p>
            <a:pPr>
              <a:spcBef>
                <a:spcPct val="50000"/>
              </a:spcBef>
              <a:buFontTx/>
              <a:buBlip>
                <a:blip r:embed="rId3"/>
              </a:buBlip>
            </a:pPr>
            <a:endParaRPr lang="ru-RU" sz="2400" dirty="0" smtClean="0"/>
          </a:p>
        </p:txBody>
      </p:sp>
      <p:sp>
        <p:nvSpPr>
          <p:cNvPr id="17412" name="AutoShape 6">
            <a:hlinkClick r:id="" action="ppaction://hlinkshowjump?jump=previousslide"/>
          </p:cNvPr>
          <p:cNvSpPr>
            <a:spLocks noChangeArrowheads="1"/>
          </p:cNvSpPr>
          <p:nvPr/>
        </p:nvSpPr>
        <p:spPr bwMode="auto">
          <a:xfrm rot="10800000">
            <a:off x="323850" y="6381750"/>
            <a:ext cx="719138" cy="287338"/>
          </a:xfrm>
          <a:custGeom>
            <a:avLst/>
            <a:gdLst>
              <a:gd name="T0" fmla="*/ 539353 w 21600"/>
              <a:gd name="T1" fmla="*/ 0 h 21600"/>
              <a:gd name="T2" fmla="*/ 0 w 21600"/>
              <a:gd name="T3" fmla="*/ 143669 h 21600"/>
              <a:gd name="T4" fmla="*/ 539353 w 21600"/>
              <a:gd name="T5" fmla="*/ 287338 h 21600"/>
              <a:gd name="T6" fmla="*/ 719138 w 21600"/>
              <a:gd name="T7" fmla="*/ 143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9966">
              <a:alpha val="81175"/>
            </a:srgbClr>
          </a:solidFill>
          <a:ln w="12700" cap="sq">
            <a:solidFill>
              <a:srgbClr val="FF0000"/>
            </a:solidFill>
            <a:miter lim="800000"/>
            <a:headEnd type="none" w="sm" len="sm"/>
            <a:tailEnd type="none" w="sm" len="sm"/>
          </a:ln>
        </p:spPr>
        <p:txBody>
          <a:bodyPr wrap="none" anchor="ctr"/>
          <a:lstStyle/>
          <a:p>
            <a:endParaRPr lang="ru-RU"/>
          </a:p>
        </p:txBody>
      </p:sp>
      <p:sp>
        <p:nvSpPr>
          <p:cNvPr id="17413" name="AutoShape 7">
            <a:hlinkClick r:id="" action="ppaction://hlinkshowjump?jump=nextslide"/>
          </p:cNvPr>
          <p:cNvSpPr>
            <a:spLocks noChangeArrowheads="1"/>
          </p:cNvSpPr>
          <p:nvPr/>
        </p:nvSpPr>
        <p:spPr bwMode="auto">
          <a:xfrm>
            <a:off x="8172450" y="6453188"/>
            <a:ext cx="719138" cy="287337"/>
          </a:xfrm>
          <a:custGeom>
            <a:avLst/>
            <a:gdLst>
              <a:gd name="T0" fmla="*/ 539353 w 21600"/>
              <a:gd name="T1" fmla="*/ 0 h 21600"/>
              <a:gd name="T2" fmla="*/ 0 w 21600"/>
              <a:gd name="T3" fmla="*/ 143669 h 21600"/>
              <a:gd name="T4" fmla="*/ 539353 w 21600"/>
              <a:gd name="T5" fmla="*/ 287337 h 21600"/>
              <a:gd name="T6" fmla="*/ 719138 w 21600"/>
              <a:gd name="T7" fmla="*/ 143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9966">
              <a:alpha val="81175"/>
            </a:srgbClr>
          </a:solidFill>
          <a:ln w="12700" cap="sq">
            <a:solidFill>
              <a:srgbClr val="FF0000"/>
            </a:solidFill>
            <a:miter lim="800000"/>
            <a:headEnd type="none" w="sm" len="sm"/>
            <a:tailEnd type="none" w="sm" len="sm"/>
          </a:ln>
        </p:spPr>
        <p:txBody>
          <a:bodyPr wrap="none" anchor="ctr"/>
          <a:lstStyle/>
          <a:p>
            <a:endParaRPr lang="ru-RU"/>
          </a:p>
        </p:txBody>
      </p:sp>
    </p:spTree>
  </p:cSld>
  <p:clrMapOvr>
    <a:masterClrMapping/>
  </p:clrMapOvr>
  <p:transition spd="slow" advClick="0" advTm="5000">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additive="base">
                                        <p:cTn id="7" dur="2000" fill="hold"/>
                                        <p:tgtEl>
                                          <p:spTgt spid="17411"/>
                                        </p:tgtEl>
                                        <p:attrNameLst>
                                          <p:attrName>ppt_x</p:attrName>
                                        </p:attrNameLst>
                                      </p:cBhvr>
                                      <p:tavLst>
                                        <p:tav tm="0">
                                          <p:val>
                                            <p:strVal val="#ppt_x"/>
                                          </p:val>
                                        </p:tav>
                                        <p:tav tm="100000">
                                          <p:val>
                                            <p:strVal val="#ppt_x"/>
                                          </p:val>
                                        </p:tav>
                                      </p:tavLst>
                                    </p:anim>
                                    <p:anim calcmode="lin" valueType="num">
                                      <p:cBhvr additive="base">
                                        <p:cTn id="8" dur="2000" fill="hold"/>
                                        <p:tgtEl>
                                          <p:spTgt spid="174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60648"/>
            <a:ext cx="7772400" cy="6481774"/>
          </a:xfrm>
          <a:solidFill>
            <a:srgbClr val="000000">
              <a:alpha val="20000"/>
            </a:srgbClr>
          </a:solidFill>
        </p:spPr>
        <p:txBody>
          <a:bodyPr/>
          <a:lstStyle/>
          <a:p>
            <a:pPr algn="ctr"/>
            <a:r>
              <a:rPr lang="ru-RU" sz="3600" b="1" i="1" dirty="0" smtClean="0">
                <a:solidFill>
                  <a:srgbClr val="F6FC04"/>
                </a:solidFill>
                <a:latin typeface="+mj-lt"/>
                <a:ea typeface="+mj-ea"/>
                <a:cs typeface="+mj-cs"/>
              </a:rPr>
              <a:t>Избежать риска в предпринимательской деятельности практически невозможно, но можно уменьшить степень риска. Управление риском состоит в прогнозировании неблагоприятных событий и принятии мер, до некоторой степени предупреждающих негативные последствия этих событий.</a:t>
            </a:r>
            <a:br>
              <a:rPr lang="ru-RU" sz="3600" b="1" i="1" dirty="0" smtClean="0">
                <a:solidFill>
                  <a:srgbClr val="F6FC04"/>
                </a:solidFill>
                <a:latin typeface="+mj-lt"/>
                <a:ea typeface="+mj-ea"/>
                <a:cs typeface="+mj-cs"/>
              </a:rPr>
            </a:br>
            <a:endParaRPr lang="ru-RU" sz="3600" b="1" i="1" dirty="0">
              <a:solidFill>
                <a:srgbClr val="F6FC04"/>
              </a:solidFill>
            </a:endParaRPr>
          </a:p>
        </p:txBody>
      </p:sp>
    </p:spTree>
  </p:cSld>
  <p:clrMapOvr>
    <a:masterClrMapping/>
  </p:clrMapOvr>
  <p:transition spd="slow" advClick="0" advTm="5000">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WordArt 4" descr="Бумажный пакет"/>
          <p:cNvSpPr>
            <a:spLocks noChangeArrowheads="1" noChangeShapeType="1" noTextEdit="1"/>
          </p:cNvSpPr>
          <p:nvPr/>
        </p:nvSpPr>
        <p:spPr bwMode="auto">
          <a:xfrm>
            <a:off x="2483768" y="260648"/>
            <a:ext cx="3672185" cy="647725"/>
          </a:xfrm>
          <a:prstGeom prst="rect">
            <a:avLst/>
          </a:prstGeom>
        </p:spPr>
        <p:txBody>
          <a:bodyPr wrap="none" fromWordArt="1">
            <a:prstTxWarp prst="textPlain">
              <a:avLst>
                <a:gd name="adj" fmla="val 50000"/>
              </a:avLst>
            </a:prstTxWarp>
          </a:bodyPr>
          <a:lstStyle/>
          <a:p>
            <a:pPr algn="ctr"/>
            <a:r>
              <a:rPr lang="ru-RU" sz="2400" i="1" kern="10" dirty="0">
                <a:ln w="9525" cap="sq">
                  <a:solidFill>
                    <a:srgbClr val="008000"/>
                  </a:solidFill>
                  <a:round/>
                  <a:headEnd type="none" w="sm" len="sm"/>
                  <a:tailEnd type="none" w="sm" len="sm"/>
                </a:ln>
                <a:blipFill dpi="0" rotWithShape="0">
                  <a:blip r:embed="rId2"/>
                  <a:srcRect/>
                  <a:tile tx="0" ty="0" sx="100000" sy="100000" flip="none" algn="tl"/>
                </a:blipFill>
                <a:latin typeface="Times New Roman"/>
                <a:cs typeface="Times New Roman"/>
              </a:rPr>
              <a:t>Риски</a:t>
            </a:r>
          </a:p>
        </p:txBody>
      </p:sp>
      <p:sp>
        <p:nvSpPr>
          <p:cNvPr id="49157" name="Text Box 5"/>
          <p:cNvSpPr txBox="1">
            <a:spLocks noChangeArrowheads="1"/>
          </p:cNvSpPr>
          <p:nvPr/>
        </p:nvSpPr>
        <p:spPr bwMode="auto">
          <a:xfrm>
            <a:off x="539750" y="908720"/>
            <a:ext cx="8208714" cy="4801314"/>
          </a:xfrm>
          <a:prstGeom prst="rect">
            <a:avLst/>
          </a:prstGeom>
          <a:noFill/>
          <a:ln w="12700" cap="sq">
            <a:noFill/>
            <a:miter lim="800000"/>
            <a:headEnd type="none" w="sm" len="sm"/>
            <a:tailEnd type="none" w="sm" len="sm"/>
          </a:ln>
        </p:spPr>
        <p:txBody>
          <a:bodyPr wrap="square">
            <a:spAutoFit/>
          </a:bodyPr>
          <a:lstStyle/>
          <a:p>
            <a:pPr algn="just">
              <a:buBlip>
                <a:blip r:embed="rId3"/>
              </a:buBlip>
            </a:pPr>
            <a:r>
              <a:rPr lang="ru-RU" dirty="0" smtClean="0"/>
              <a:t> Осуществление </a:t>
            </a:r>
            <a:r>
              <a:rPr lang="ru-RU" dirty="0"/>
              <a:t>предпринимательства в его любом виде связано с риском, который принято называть хозяйственным, или </a:t>
            </a:r>
            <a:r>
              <a:rPr lang="ru-RU" dirty="0" smtClean="0"/>
              <a:t>предпринимательским.</a:t>
            </a:r>
          </a:p>
          <a:p>
            <a:pPr algn="just">
              <a:buBlip>
                <a:blip r:embed="rId3"/>
              </a:buBlip>
            </a:pPr>
            <a:r>
              <a:rPr lang="ru-RU" dirty="0" smtClean="0"/>
              <a:t> В </a:t>
            </a:r>
            <a:r>
              <a:rPr lang="ru-RU" dirty="0"/>
              <a:t>связи с развитием рыночных отношений предпринимательскую деятельность в нашей стране приходится осуществлять в условиях нарастающей неопределенности ситуации и изменчивости экономической среды. Значит, возникает неясность и неуверенность в получении ожидаемого конечного результата, а следовательно, возрастает риск, то есть опасность неудачи, непредвиденных </a:t>
            </a:r>
            <a:r>
              <a:rPr lang="ru-RU" dirty="0" smtClean="0"/>
              <a:t>потерь</a:t>
            </a:r>
          </a:p>
          <a:p>
            <a:pPr algn="just">
              <a:buBlip>
                <a:blip r:embed="rId3"/>
              </a:buBlip>
            </a:pPr>
            <a:r>
              <a:rPr lang="ru-RU" sz="2400" b="1" i="1" dirty="0" smtClean="0">
                <a:solidFill>
                  <a:schemeClr val="folHlink"/>
                </a:solidFill>
              </a:rPr>
              <a:t>Риск </a:t>
            </a:r>
            <a:r>
              <a:rPr lang="ru-RU" sz="2000" dirty="0"/>
              <a:t>- это вероятность возникновения убытков или неполучения доходов по сравнению с прогнозируемым </a:t>
            </a:r>
            <a:r>
              <a:rPr lang="ru-RU" sz="2000" dirty="0" smtClean="0"/>
              <a:t>вариантом.</a:t>
            </a:r>
          </a:p>
          <a:p>
            <a:pPr algn="just">
              <a:buBlip>
                <a:blip r:embed="rId3"/>
              </a:buBlip>
            </a:pPr>
            <a:r>
              <a:rPr lang="ru-RU" sz="2000" dirty="0" smtClean="0"/>
              <a:t>По </a:t>
            </a:r>
            <a:r>
              <a:rPr lang="ru-RU" sz="2000" dirty="0"/>
              <a:t>мере развития рыночных отношений усиливается </a:t>
            </a:r>
            <a:r>
              <a:rPr lang="ru-RU" sz="2000" dirty="0" smtClean="0"/>
              <a:t>конкуренция.</a:t>
            </a:r>
          </a:p>
          <a:p>
            <a:pPr algn="just">
              <a:buBlip>
                <a:blip r:embed="rId3"/>
              </a:buBlip>
            </a:pPr>
            <a:r>
              <a:rPr lang="ru-RU" sz="2000" dirty="0" smtClean="0"/>
              <a:t>В </a:t>
            </a:r>
            <a:r>
              <a:rPr lang="ru-RU" sz="2000" dirty="0"/>
              <a:t>этих условиях нужно решаться на внедрение новшеств, что усиливает риск. </a:t>
            </a:r>
            <a:r>
              <a:rPr lang="ru-RU" sz="2000" dirty="0" smtClean="0"/>
              <a:t>Необходимо </a:t>
            </a:r>
            <a:r>
              <a:rPr lang="ru-RU" sz="2000" dirty="0"/>
              <a:t>предвидеть угрозу, прогнозировать события, оценивать риск и не проходить за допустимые пределы.   </a:t>
            </a:r>
          </a:p>
        </p:txBody>
      </p:sp>
      <p:sp>
        <p:nvSpPr>
          <p:cNvPr id="18436" name="AutoShape 8">
            <a:hlinkClick r:id="" action="ppaction://hlinkshowjump?jump=previousslide"/>
          </p:cNvPr>
          <p:cNvSpPr>
            <a:spLocks noChangeArrowheads="1"/>
          </p:cNvSpPr>
          <p:nvPr/>
        </p:nvSpPr>
        <p:spPr bwMode="auto">
          <a:xfrm rot="10800000">
            <a:off x="323850" y="6381750"/>
            <a:ext cx="719138" cy="287338"/>
          </a:xfrm>
          <a:custGeom>
            <a:avLst/>
            <a:gdLst>
              <a:gd name="T0" fmla="*/ 539353 w 21600"/>
              <a:gd name="T1" fmla="*/ 0 h 21600"/>
              <a:gd name="T2" fmla="*/ 0 w 21600"/>
              <a:gd name="T3" fmla="*/ 143669 h 21600"/>
              <a:gd name="T4" fmla="*/ 539353 w 21600"/>
              <a:gd name="T5" fmla="*/ 287338 h 21600"/>
              <a:gd name="T6" fmla="*/ 719138 w 21600"/>
              <a:gd name="T7" fmla="*/ 143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9966">
              <a:alpha val="81175"/>
            </a:srgbClr>
          </a:solidFill>
          <a:ln w="12700" cap="sq">
            <a:solidFill>
              <a:srgbClr val="FF0000"/>
            </a:solidFill>
            <a:miter lim="800000"/>
            <a:headEnd type="none" w="sm" len="sm"/>
            <a:tailEnd type="none" w="sm" len="sm"/>
          </a:ln>
        </p:spPr>
        <p:txBody>
          <a:bodyPr wrap="none" anchor="ctr"/>
          <a:lstStyle/>
          <a:p>
            <a:endParaRPr lang="ru-RU"/>
          </a:p>
        </p:txBody>
      </p:sp>
      <p:sp>
        <p:nvSpPr>
          <p:cNvPr id="18437" name="AutoShape 9">
            <a:hlinkClick r:id="" action="ppaction://hlinkshowjump?jump=nextslide"/>
          </p:cNvPr>
          <p:cNvSpPr>
            <a:spLocks noChangeArrowheads="1"/>
          </p:cNvSpPr>
          <p:nvPr/>
        </p:nvSpPr>
        <p:spPr bwMode="auto">
          <a:xfrm>
            <a:off x="8172450" y="6453188"/>
            <a:ext cx="719138" cy="287337"/>
          </a:xfrm>
          <a:custGeom>
            <a:avLst/>
            <a:gdLst>
              <a:gd name="T0" fmla="*/ 539353 w 21600"/>
              <a:gd name="T1" fmla="*/ 0 h 21600"/>
              <a:gd name="T2" fmla="*/ 0 w 21600"/>
              <a:gd name="T3" fmla="*/ 143669 h 21600"/>
              <a:gd name="T4" fmla="*/ 539353 w 21600"/>
              <a:gd name="T5" fmla="*/ 287337 h 21600"/>
              <a:gd name="T6" fmla="*/ 719138 w 21600"/>
              <a:gd name="T7" fmla="*/ 143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9966">
              <a:alpha val="81175"/>
            </a:srgbClr>
          </a:solidFill>
          <a:ln w="12700" cap="sq">
            <a:solidFill>
              <a:srgbClr val="FF0000"/>
            </a:solidFill>
            <a:miter lim="800000"/>
            <a:headEnd type="none" w="sm" len="sm"/>
            <a:tailEnd type="none" w="sm" len="sm"/>
          </a:ln>
        </p:spPr>
        <p:txBody>
          <a:bodyPr wrap="none" anchor="ctr"/>
          <a:lstStyle/>
          <a:p>
            <a:endParaRPr lang="ru-RU"/>
          </a:p>
        </p:txBody>
      </p:sp>
      <p:sp>
        <p:nvSpPr>
          <p:cNvPr id="18438" name="Text Box 10"/>
          <p:cNvSpPr txBox="1">
            <a:spLocks noChangeArrowheads="1"/>
          </p:cNvSpPr>
          <p:nvPr/>
        </p:nvSpPr>
        <p:spPr bwMode="auto">
          <a:xfrm>
            <a:off x="2916238" y="6453188"/>
            <a:ext cx="2951162" cy="396875"/>
          </a:xfrm>
          <a:prstGeom prst="rect">
            <a:avLst/>
          </a:prstGeom>
          <a:noFill/>
          <a:ln w="12700" cap="sq">
            <a:noFill/>
            <a:miter lim="800000"/>
            <a:headEnd type="none" w="sm" len="sm"/>
            <a:tailEnd type="none" w="sm" len="sm"/>
          </a:ln>
        </p:spPr>
        <p:txBody>
          <a:bodyPr>
            <a:spAutoFit/>
          </a:bodyPr>
          <a:lstStyle/>
          <a:p>
            <a:pPr>
              <a:spcBef>
                <a:spcPct val="50000"/>
              </a:spcBef>
            </a:pPr>
            <a:r>
              <a:rPr lang="ru-RU" sz="2000">
                <a:hlinkClick r:id="rId4" action="ppaction://hlinksldjump"/>
              </a:rPr>
              <a:t>Содержание</a:t>
            </a:r>
            <a:endParaRPr lang="ru-RU" sz="2000"/>
          </a:p>
        </p:txBody>
      </p:sp>
      <p:sp>
        <p:nvSpPr>
          <p:cNvPr id="9" name="Штриховая стрелка вправо 8"/>
          <p:cNvSpPr/>
          <p:nvPr/>
        </p:nvSpPr>
        <p:spPr bwMode="auto">
          <a:xfrm>
            <a:off x="179512" y="3573016"/>
            <a:ext cx="432048" cy="432048"/>
          </a:xfrm>
          <a:prstGeom prst="stripedRightArrow">
            <a:avLst/>
          </a:prstGeom>
          <a:solidFill>
            <a:schemeClr val="accent1"/>
          </a:solidFill>
          <a:ln w="12700" cap="sq" cmpd="sng" algn="ctr">
            <a:solidFill>
              <a:schemeClr val="tx1"/>
            </a:solidFill>
            <a:prstDash val="solid"/>
            <a:round/>
            <a:headEnd type="none" w="sm" len="sm"/>
            <a:tailEnd type="none" w="sm" len="sm"/>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charset="0"/>
            </a:endParaRPr>
          </a:p>
        </p:txBody>
      </p:sp>
    </p:spTree>
  </p:cSld>
  <p:clrMapOvr>
    <a:masterClrMapping/>
  </p:clrMapOvr>
  <p:transition spd="slow" advClick="0" advTm="5000">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9157"/>
                                        </p:tgtEl>
                                        <p:attrNameLst>
                                          <p:attrName>style.visibility</p:attrName>
                                        </p:attrNameLst>
                                      </p:cBhvr>
                                      <p:to>
                                        <p:strVal val="visible"/>
                                      </p:to>
                                    </p:set>
                                    <p:animEffect transition="in" filter="checkerboard(across)">
                                      <p:cBhvr>
                                        <p:cTn id="7" dur="500"/>
                                        <p:tgtEl>
                                          <p:spTgt spid="49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76"/>
          <p:cNvSpPr>
            <a:spLocks noChangeAspect="1" noChangeArrowheads="1"/>
          </p:cNvSpPr>
          <p:nvPr/>
        </p:nvSpPr>
        <p:spPr bwMode="auto">
          <a:xfrm>
            <a:off x="1295400" y="609600"/>
            <a:ext cx="6172200" cy="6057900"/>
          </a:xfrm>
          <a:prstGeom prst="rect">
            <a:avLst/>
          </a:prstGeom>
          <a:noFill/>
          <a:ln w="9525">
            <a:noFill/>
            <a:miter lim="800000"/>
            <a:headEnd/>
            <a:tailEnd/>
          </a:ln>
        </p:spPr>
        <p:txBody>
          <a:bodyPr/>
          <a:lstStyle/>
          <a:p>
            <a:r>
              <a:rPr lang="en-US"/>
              <a:t> </a:t>
            </a:r>
            <a:endParaRPr lang="ru-RU"/>
          </a:p>
        </p:txBody>
      </p:sp>
      <p:sp>
        <p:nvSpPr>
          <p:cNvPr id="4" name="AutoShape 76"/>
          <p:cNvSpPr>
            <a:spLocks noChangeAspect="1" noChangeArrowheads="1"/>
          </p:cNvSpPr>
          <p:nvPr/>
        </p:nvSpPr>
        <p:spPr bwMode="auto">
          <a:xfrm>
            <a:off x="1447800" y="762000"/>
            <a:ext cx="6172200" cy="6057900"/>
          </a:xfrm>
          <a:prstGeom prst="rect">
            <a:avLst/>
          </a:prstGeom>
          <a:noFill/>
          <a:ln w="9525">
            <a:noFill/>
            <a:miter lim="800000"/>
            <a:headEnd/>
            <a:tailEnd/>
          </a:ln>
        </p:spPr>
        <p:txBody>
          <a:bodyPr/>
          <a:lstStyle/>
          <a:p>
            <a:r>
              <a:rPr lang="en-US"/>
              <a:t> </a:t>
            </a:r>
            <a:endParaRPr lang="ru-RU"/>
          </a:p>
        </p:txBody>
      </p:sp>
      <p:sp>
        <p:nvSpPr>
          <p:cNvPr id="6" name="AutoShape 76"/>
          <p:cNvSpPr>
            <a:spLocks noChangeAspect="1" noChangeArrowheads="1"/>
          </p:cNvSpPr>
          <p:nvPr/>
        </p:nvSpPr>
        <p:spPr bwMode="auto">
          <a:xfrm>
            <a:off x="1600200" y="914400"/>
            <a:ext cx="6172200" cy="6057900"/>
          </a:xfrm>
          <a:prstGeom prst="rect">
            <a:avLst/>
          </a:prstGeom>
          <a:no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sysClr val="windowText" lastClr="000000"/>
                </a:solidFill>
                <a:effectLst/>
                <a:uLnTx/>
                <a:uFillTx/>
              </a:rPr>
              <a:t> </a:t>
            </a:r>
            <a:endParaRPr kumimoji="0" lang="ru-RU" sz="1800" b="0" i="0" u="none" strike="noStrike" kern="0" cap="none" spc="0" normalizeH="0" baseline="0" noProof="0" smtClean="0">
              <a:ln>
                <a:noFill/>
              </a:ln>
              <a:solidFill>
                <a:sysClr val="windowText" lastClr="000000"/>
              </a:solidFill>
              <a:effectLst/>
              <a:uLnTx/>
              <a:uFillTx/>
            </a:endParaRPr>
          </a:p>
        </p:txBody>
      </p:sp>
      <p:sp>
        <p:nvSpPr>
          <p:cNvPr id="7" name="AutoShape 76"/>
          <p:cNvSpPr>
            <a:spLocks noChangeAspect="1" noChangeArrowheads="1"/>
          </p:cNvSpPr>
          <p:nvPr/>
        </p:nvSpPr>
        <p:spPr bwMode="auto">
          <a:xfrm>
            <a:off x="1752600" y="1066800"/>
            <a:ext cx="6172200" cy="6057900"/>
          </a:xfrm>
          <a:prstGeom prst="rect">
            <a:avLst/>
          </a:prstGeom>
          <a:noFill/>
          <a:ln w="9525">
            <a:noFill/>
            <a:miter lim="800000"/>
            <a:headEnd/>
            <a:tailEnd/>
          </a:ln>
        </p:spPr>
        <p:txBody>
          <a:bodyPr/>
          <a:lstStyle/>
          <a:p>
            <a:r>
              <a:rPr lang="en-US"/>
              <a:t> </a:t>
            </a:r>
            <a:endParaRPr lang="ru-RU"/>
          </a:p>
        </p:txBody>
      </p:sp>
      <p:pic>
        <p:nvPicPr>
          <p:cNvPr id="9" name="Рисунок 8"/>
          <p:cNvPicPr/>
          <p:nvPr/>
        </p:nvPicPr>
        <p:blipFill>
          <a:blip r:embed="rId2" cstate="print"/>
          <a:srcRect l="12667" r="19817"/>
          <a:stretch>
            <a:fillRect/>
          </a:stretch>
        </p:blipFill>
        <p:spPr bwMode="auto">
          <a:xfrm>
            <a:off x="323528" y="188641"/>
            <a:ext cx="8352928" cy="6480720"/>
          </a:xfrm>
          <a:prstGeom prst="rect">
            <a:avLst/>
          </a:prstGeom>
          <a:noFill/>
          <a:ln w="9525">
            <a:noFill/>
            <a:miter lim="800000"/>
            <a:headEnd/>
            <a:tailEnd/>
          </a:ln>
        </p:spPr>
      </p:pic>
    </p:spTree>
  </p:cSld>
  <p:clrMapOvr>
    <a:masterClrMapping/>
  </p:clrMapOvr>
  <p:transition spd="slow" advClick="0" advTm="5000">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0"/>
                                        <p:tgtEl>
                                          <p:spTgt spid="9"/>
                                        </p:tgtEl>
                                      </p:cBhvr>
                                    </p:animEffect>
                                    <p:set>
                                      <p:cBhvr>
                                        <p:cTn id="7" dur="1" fill="hold">
                                          <p:stCondLst>
                                            <p:cond delay="4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WordArt 4" descr="Бумажный пакет"/>
          <p:cNvSpPr>
            <a:spLocks noChangeArrowheads="1" noChangeShapeType="1" noTextEdit="1"/>
          </p:cNvSpPr>
          <p:nvPr/>
        </p:nvSpPr>
        <p:spPr bwMode="auto">
          <a:xfrm>
            <a:off x="971550" y="404813"/>
            <a:ext cx="6911975" cy="936625"/>
          </a:xfrm>
          <a:prstGeom prst="rect">
            <a:avLst/>
          </a:prstGeom>
        </p:spPr>
        <p:txBody>
          <a:bodyPr wrap="none" fromWordArt="1">
            <a:prstTxWarp prst="textPlain">
              <a:avLst>
                <a:gd name="adj" fmla="val 50000"/>
              </a:avLst>
            </a:prstTxWarp>
          </a:bodyPr>
          <a:lstStyle/>
          <a:p>
            <a:pPr algn="ctr"/>
            <a:r>
              <a:rPr lang="ru-RU" sz="3600" i="1" kern="10" dirty="0">
                <a:ln w="9525" cap="sq">
                  <a:solidFill>
                    <a:srgbClr val="008000"/>
                  </a:solidFill>
                  <a:round/>
                  <a:headEnd type="none" w="sm" len="sm"/>
                  <a:tailEnd type="none" w="sm" len="sm"/>
                </a:ln>
                <a:blipFill dpi="0" rotWithShape="0">
                  <a:blip r:embed="rId2"/>
                  <a:srcRect/>
                  <a:tile tx="0" ty="0" sx="100000" sy="100000" flip="none" algn="tl"/>
                </a:blipFill>
                <a:latin typeface="Times New Roman"/>
                <a:cs typeface="Times New Roman"/>
              </a:rPr>
              <a:t>Виды предпринимательского   риска</a:t>
            </a:r>
          </a:p>
        </p:txBody>
      </p:sp>
      <p:sp>
        <p:nvSpPr>
          <p:cNvPr id="19459" name="AutoShape 10"/>
          <p:cNvSpPr>
            <a:spLocks noChangeArrowheads="1"/>
          </p:cNvSpPr>
          <p:nvPr/>
        </p:nvSpPr>
        <p:spPr bwMode="auto">
          <a:xfrm rot="7092314">
            <a:off x="935037" y="2025651"/>
            <a:ext cx="1584325" cy="647700"/>
          </a:xfrm>
          <a:prstGeom prst="notchedRightArrow">
            <a:avLst>
              <a:gd name="adj1" fmla="val 50000"/>
              <a:gd name="adj2" fmla="val 61152"/>
            </a:avLst>
          </a:prstGeom>
          <a:solidFill>
            <a:schemeClr val="accent1"/>
          </a:solidFill>
          <a:ln w="12700" cap="sq">
            <a:solidFill>
              <a:schemeClr val="tx1"/>
            </a:solidFill>
            <a:miter lim="800000"/>
            <a:headEnd type="none" w="sm" len="sm"/>
            <a:tailEnd type="none" w="sm" len="sm"/>
          </a:ln>
        </p:spPr>
        <p:txBody>
          <a:bodyPr wrap="none" anchor="ctr"/>
          <a:lstStyle/>
          <a:p>
            <a:endParaRPr lang="ru-RU"/>
          </a:p>
        </p:txBody>
      </p:sp>
      <p:sp>
        <p:nvSpPr>
          <p:cNvPr id="19460" name="AutoShape 11"/>
          <p:cNvSpPr>
            <a:spLocks noChangeArrowheads="1"/>
          </p:cNvSpPr>
          <p:nvPr/>
        </p:nvSpPr>
        <p:spPr bwMode="auto">
          <a:xfrm rot="5400000">
            <a:off x="3527425" y="2241551"/>
            <a:ext cx="1584325" cy="647700"/>
          </a:xfrm>
          <a:prstGeom prst="notchedRightArrow">
            <a:avLst>
              <a:gd name="adj1" fmla="val 50000"/>
              <a:gd name="adj2" fmla="val 61152"/>
            </a:avLst>
          </a:prstGeom>
          <a:solidFill>
            <a:schemeClr val="accent1"/>
          </a:solidFill>
          <a:ln w="12700" cap="sq">
            <a:solidFill>
              <a:schemeClr val="tx1"/>
            </a:solidFill>
            <a:miter lim="800000"/>
            <a:headEnd type="none" w="sm" len="sm"/>
            <a:tailEnd type="none" w="sm" len="sm"/>
          </a:ln>
        </p:spPr>
        <p:txBody>
          <a:bodyPr wrap="none" anchor="ctr"/>
          <a:lstStyle/>
          <a:p>
            <a:endParaRPr lang="ru-RU"/>
          </a:p>
        </p:txBody>
      </p:sp>
      <p:sp>
        <p:nvSpPr>
          <p:cNvPr id="19461" name="AutoShape 12"/>
          <p:cNvSpPr>
            <a:spLocks noChangeArrowheads="1"/>
          </p:cNvSpPr>
          <p:nvPr/>
        </p:nvSpPr>
        <p:spPr bwMode="auto">
          <a:xfrm rot="4678132">
            <a:off x="6408737" y="2025651"/>
            <a:ext cx="1584325" cy="647700"/>
          </a:xfrm>
          <a:prstGeom prst="notchedRightArrow">
            <a:avLst>
              <a:gd name="adj1" fmla="val 50000"/>
              <a:gd name="adj2" fmla="val 61152"/>
            </a:avLst>
          </a:prstGeom>
          <a:solidFill>
            <a:schemeClr val="accent1"/>
          </a:solidFill>
          <a:ln w="12700" cap="sq">
            <a:solidFill>
              <a:schemeClr val="tx1"/>
            </a:solidFill>
            <a:miter lim="800000"/>
            <a:headEnd type="none" w="sm" len="sm"/>
            <a:tailEnd type="none" w="sm" len="sm"/>
          </a:ln>
        </p:spPr>
        <p:txBody>
          <a:bodyPr wrap="none" anchor="ctr"/>
          <a:lstStyle/>
          <a:p>
            <a:endParaRPr lang="ru-RU"/>
          </a:p>
        </p:txBody>
      </p:sp>
      <p:sp>
        <p:nvSpPr>
          <p:cNvPr id="19462" name="Text Box 13"/>
          <p:cNvSpPr txBox="1">
            <a:spLocks noChangeArrowheads="1"/>
          </p:cNvSpPr>
          <p:nvPr/>
        </p:nvSpPr>
        <p:spPr bwMode="auto">
          <a:xfrm>
            <a:off x="468313" y="3716338"/>
            <a:ext cx="2663825" cy="366712"/>
          </a:xfrm>
          <a:prstGeom prst="rect">
            <a:avLst/>
          </a:prstGeom>
          <a:noFill/>
          <a:ln w="12700" cap="sq">
            <a:noFill/>
            <a:miter lim="800000"/>
            <a:headEnd type="none" w="sm" len="sm"/>
            <a:tailEnd type="none" w="sm" len="sm"/>
          </a:ln>
        </p:spPr>
        <p:txBody>
          <a:bodyPr>
            <a:spAutoFit/>
          </a:bodyPr>
          <a:lstStyle/>
          <a:p>
            <a:endParaRPr lang="ru-RU"/>
          </a:p>
        </p:txBody>
      </p:sp>
      <p:sp>
        <p:nvSpPr>
          <p:cNvPr id="19463" name="Text Box 14"/>
          <p:cNvSpPr txBox="1">
            <a:spLocks noChangeArrowheads="1"/>
          </p:cNvSpPr>
          <p:nvPr/>
        </p:nvSpPr>
        <p:spPr bwMode="auto">
          <a:xfrm>
            <a:off x="0" y="3644900"/>
            <a:ext cx="2952750" cy="854075"/>
          </a:xfrm>
          <a:prstGeom prst="rect">
            <a:avLst/>
          </a:prstGeom>
          <a:noFill/>
          <a:ln w="12700" cap="sq">
            <a:noFill/>
            <a:miter lim="800000"/>
            <a:headEnd type="none" w="sm" len="sm"/>
            <a:tailEnd type="none" w="sm" len="sm"/>
          </a:ln>
        </p:spPr>
        <p:txBody>
          <a:bodyPr>
            <a:spAutoFit/>
          </a:bodyPr>
          <a:lstStyle/>
          <a:p>
            <a:pPr>
              <a:spcBef>
                <a:spcPct val="50000"/>
              </a:spcBef>
            </a:pPr>
            <a:r>
              <a:rPr lang="ru-RU" sz="2000" b="1" i="1" u="sng">
                <a:solidFill>
                  <a:schemeClr val="folHlink"/>
                </a:solidFill>
                <a:hlinkClick r:id="rId3" action="ppaction://hlinksldjump"/>
              </a:rPr>
              <a:t>Производственный</a:t>
            </a:r>
            <a:endParaRPr lang="ru-RU" sz="2000" b="1" i="1" u="sng">
              <a:solidFill>
                <a:schemeClr val="folHlink"/>
              </a:solidFill>
            </a:endParaRPr>
          </a:p>
          <a:p>
            <a:pPr>
              <a:spcBef>
                <a:spcPct val="50000"/>
              </a:spcBef>
            </a:pPr>
            <a:endParaRPr lang="ru-RU" sz="2000" b="1" i="1" u="sng">
              <a:solidFill>
                <a:schemeClr val="folHlink"/>
              </a:solidFill>
            </a:endParaRPr>
          </a:p>
        </p:txBody>
      </p:sp>
      <p:sp>
        <p:nvSpPr>
          <p:cNvPr id="19464" name="Text Box 15"/>
          <p:cNvSpPr txBox="1">
            <a:spLocks noChangeArrowheads="1"/>
          </p:cNvSpPr>
          <p:nvPr/>
        </p:nvSpPr>
        <p:spPr bwMode="auto">
          <a:xfrm>
            <a:off x="3419475" y="3644900"/>
            <a:ext cx="2376488" cy="396875"/>
          </a:xfrm>
          <a:prstGeom prst="rect">
            <a:avLst/>
          </a:prstGeom>
          <a:noFill/>
          <a:ln w="12700" cap="sq">
            <a:noFill/>
            <a:miter lim="800000"/>
            <a:headEnd type="none" w="sm" len="sm"/>
            <a:tailEnd type="none" w="sm" len="sm"/>
          </a:ln>
        </p:spPr>
        <p:txBody>
          <a:bodyPr>
            <a:spAutoFit/>
          </a:bodyPr>
          <a:lstStyle/>
          <a:p>
            <a:pPr>
              <a:spcBef>
                <a:spcPct val="50000"/>
              </a:spcBef>
            </a:pPr>
            <a:r>
              <a:rPr lang="ru-RU" sz="2000" b="1" i="1" u="sng">
                <a:solidFill>
                  <a:schemeClr val="folHlink"/>
                </a:solidFill>
                <a:hlinkClick r:id="rId4" action="ppaction://hlinksldjump"/>
              </a:rPr>
              <a:t>Коммерческий</a:t>
            </a:r>
            <a:endParaRPr lang="ru-RU" sz="2000" b="1" i="1" u="sng">
              <a:solidFill>
                <a:schemeClr val="folHlink"/>
              </a:solidFill>
            </a:endParaRPr>
          </a:p>
        </p:txBody>
      </p:sp>
      <p:sp>
        <p:nvSpPr>
          <p:cNvPr id="19465" name="Text Box 16"/>
          <p:cNvSpPr txBox="1">
            <a:spLocks noChangeArrowheads="1"/>
          </p:cNvSpPr>
          <p:nvPr/>
        </p:nvSpPr>
        <p:spPr bwMode="auto">
          <a:xfrm>
            <a:off x="6659563" y="3644900"/>
            <a:ext cx="2232025" cy="396875"/>
          </a:xfrm>
          <a:prstGeom prst="rect">
            <a:avLst/>
          </a:prstGeom>
          <a:noFill/>
          <a:ln w="12700" cap="sq">
            <a:noFill/>
            <a:miter lim="800000"/>
            <a:headEnd type="none" w="sm" len="sm"/>
            <a:tailEnd type="none" w="sm" len="sm"/>
          </a:ln>
        </p:spPr>
        <p:txBody>
          <a:bodyPr>
            <a:spAutoFit/>
          </a:bodyPr>
          <a:lstStyle/>
          <a:p>
            <a:pPr>
              <a:spcBef>
                <a:spcPct val="50000"/>
              </a:spcBef>
            </a:pPr>
            <a:r>
              <a:rPr lang="ru-RU" sz="2000" b="1" i="1" u="sng">
                <a:solidFill>
                  <a:schemeClr val="folHlink"/>
                </a:solidFill>
                <a:hlinkClick r:id="rId5" action="ppaction://hlinksldjump"/>
              </a:rPr>
              <a:t>Финансовый</a:t>
            </a:r>
            <a:endParaRPr lang="ru-RU" sz="2000" b="1" i="1" u="sng">
              <a:solidFill>
                <a:schemeClr val="folHlink"/>
              </a:solidFill>
            </a:endParaRPr>
          </a:p>
        </p:txBody>
      </p:sp>
      <p:pic>
        <p:nvPicPr>
          <p:cNvPr id="19466" name="Picture 17" descr="BUILDING"/>
          <p:cNvPicPr>
            <a:picLocks noChangeAspect="1" noChangeArrowheads="1"/>
          </p:cNvPicPr>
          <p:nvPr/>
        </p:nvPicPr>
        <p:blipFill>
          <a:blip r:embed="rId6" cstate="print"/>
          <a:srcRect/>
          <a:stretch>
            <a:fillRect/>
          </a:stretch>
        </p:blipFill>
        <p:spPr bwMode="auto">
          <a:xfrm>
            <a:off x="323850" y="4292600"/>
            <a:ext cx="1762125" cy="2179638"/>
          </a:xfrm>
          <a:prstGeom prst="rect">
            <a:avLst/>
          </a:prstGeom>
          <a:noFill/>
          <a:ln w="9525">
            <a:noFill/>
            <a:miter lim="800000"/>
            <a:headEnd/>
            <a:tailEnd/>
          </a:ln>
        </p:spPr>
      </p:pic>
      <p:pic>
        <p:nvPicPr>
          <p:cNvPr id="19467" name="Picture 18" descr="CASH4"/>
          <p:cNvPicPr>
            <a:picLocks noChangeAspect="1" noChangeArrowheads="1"/>
          </p:cNvPicPr>
          <p:nvPr/>
        </p:nvPicPr>
        <p:blipFill>
          <a:blip r:embed="rId7" cstate="print"/>
          <a:srcRect/>
          <a:stretch>
            <a:fillRect/>
          </a:stretch>
        </p:blipFill>
        <p:spPr bwMode="auto">
          <a:xfrm>
            <a:off x="6084168" y="4869160"/>
            <a:ext cx="2700337" cy="1436688"/>
          </a:xfrm>
          <a:prstGeom prst="rect">
            <a:avLst/>
          </a:prstGeom>
          <a:noFill/>
          <a:ln w="9525">
            <a:noFill/>
            <a:miter lim="800000"/>
            <a:headEnd/>
            <a:tailEnd/>
          </a:ln>
        </p:spPr>
      </p:pic>
      <p:pic>
        <p:nvPicPr>
          <p:cNvPr id="19468" name="Picture 19" descr="DIAMOND"/>
          <p:cNvPicPr>
            <a:picLocks noChangeAspect="1" noChangeArrowheads="1"/>
          </p:cNvPicPr>
          <p:nvPr/>
        </p:nvPicPr>
        <p:blipFill>
          <a:blip r:embed="rId8" cstate="print"/>
          <a:srcRect/>
          <a:stretch>
            <a:fillRect/>
          </a:stretch>
        </p:blipFill>
        <p:spPr bwMode="auto">
          <a:xfrm>
            <a:off x="2916238" y="4076700"/>
            <a:ext cx="1366837" cy="833438"/>
          </a:xfrm>
          <a:prstGeom prst="rect">
            <a:avLst/>
          </a:prstGeom>
          <a:noFill/>
          <a:ln w="9525">
            <a:noFill/>
            <a:miter lim="800000"/>
            <a:headEnd/>
            <a:tailEnd/>
          </a:ln>
        </p:spPr>
      </p:pic>
      <p:pic>
        <p:nvPicPr>
          <p:cNvPr id="19469" name="Picture 20" descr="DIAMOND"/>
          <p:cNvPicPr>
            <a:picLocks noChangeAspect="1" noChangeArrowheads="1"/>
          </p:cNvPicPr>
          <p:nvPr/>
        </p:nvPicPr>
        <p:blipFill>
          <a:blip r:embed="rId8" cstate="print"/>
          <a:srcRect/>
          <a:stretch>
            <a:fillRect/>
          </a:stretch>
        </p:blipFill>
        <p:spPr bwMode="auto">
          <a:xfrm>
            <a:off x="2987675" y="4941888"/>
            <a:ext cx="1366838" cy="833437"/>
          </a:xfrm>
          <a:prstGeom prst="rect">
            <a:avLst/>
          </a:prstGeom>
          <a:noFill/>
          <a:ln w="9525">
            <a:noFill/>
            <a:miter lim="800000"/>
            <a:headEnd/>
            <a:tailEnd/>
          </a:ln>
        </p:spPr>
      </p:pic>
      <p:pic>
        <p:nvPicPr>
          <p:cNvPr id="19470" name="Picture 21" descr="DIAMOND"/>
          <p:cNvPicPr>
            <a:picLocks noChangeAspect="1" noChangeArrowheads="1"/>
          </p:cNvPicPr>
          <p:nvPr/>
        </p:nvPicPr>
        <p:blipFill>
          <a:blip r:embed="rId8" cstate="print"/>
          <a:srcRect/>
          <a:stretch>
            <a:fillRect/>
          </a:stretch>
        </p:blipFill>
        <p:spPr bwMode="auto">
          <a:xfrm>
            <a:off x="4643438" y="4868863"/>
            <a:ext cx="1366837" cy="833437"/>
          </a:xfrm>
          <a:prstGeom prst="rect">
            <a:avLst/>
          </a:prstGeom>
          <a:noFill/>
          <a:ln w="9525">
            <a:noFill/>
            <a:miter lim="800000"/>
            <a:headEnd/>
            <a:tailEnd/>
          </a:ln>
        </p:spPr>
      </p:pic>
      <p:pic>
        <p:nvPicPr>
          <p:cNvPr id="19471" name="Picture 22" descr="DIAMOND"/>
          <p:cNvPicPr>
            <a:picLocks noChangeAspect="1" noChangeArrowheads="1"/>
          </p:cNvPicPr>
          <p:nvPr/>
        </p:nvPicPr>
        <p:blipFill>
          <a:blip r:embed="rId8" cstate="print"/>
          <a:srcRect/>
          <a:stretch>
            <a:fillRect/>
          </a:stretch>
        </p:blipFill>
        <p:spPr bwMode="auto">
          <a:xfrm>
            <a:off x="3851275" y="4941888"/>
            <a:ext cx="1366838" cy="833437"/>
          </a:xfrm>
          <a:prstGeom prst="rect">
            <a:avLst/>
          </a:prstGeom>
          <a:noFill/>
          <a:ln w="9525">
            <a:noFill/>
            <a:miter lim="800000"/>
            <a:headEnd/>
            <a:tailEnd/>
          </a:ln>
        </p:spPr>
      </p:pic>
      <p:pic>
        <p:nvPicPr>
          <p:cNvPr id="19472" name="Picture 23" descr="DIAMOND"/>
          <p:cNvPicPr>
            <a:picLocks noChangeAspect="1" noChangeArrowheads="1"/>
          </p:cNvPicPr>
          <p:nvPr/>
        </p:nvPicPr>
        <p:blipFill>
          <a:blip r:embed="rId8" cstate="print"/>
          <a:srcRect/>
          <a:stretch>
            <a:fillRect/>
          </a:stretch>
        </p:blipFill>
        <p:spPr bwMode="auto">
          <a:xfrm>
            <a:off x="2987675" y="5661025"/>
            <a:ext cx="1366838" cy="833438"/>
          </a:xfrm>
          <a:prstGeom prst="rect">
            <a:avLst/>
          </a:prstGeom>
          <a:noFill/>
          <a:ln w="9525">
            <a:noFill/>
            <a:miter lim="800000"/>
            <a:headEnd/>
            <a:tailEnd/>
          </a:ln>
        </p:spPr>
      </p:pic>
      <p:pic>
        <p:nvPicPr>
          <p:cNvPr id="19473" name="Picture 24" descr="DIAMOND"/>
          <p:cNvPicPr>
            <a:picLocks noChangeAspect="1" noChangeArrowheads="1"/>
          </p:cNvPicPr>
          <p:nvPr/>
        </p:nvPicPr>
        <p:blipFill>
          <a:blip r:embed="rId8" cstate="print"/>
          <a:srcRect/>
          <a:stretch>
            <a:fillRect/>
          </a:stretch>
        </p:blipFill>
        <p:spPr bwMode="auto">
          <a:xfrm>
            <a:off x="4356100" y="5661025"/>
            <a:ext cx="1366838" cy="833438"/>
          </a:xfrm>
          <a:prstGeom prst="rect">
            <a:avLst/>
          </a:prstGeom>
          <a:noFill/>
          <a:ln w="9525">
            <a:noFill/>
            <a:miter lim="800000"/>
            <a:headEnd/>
            <a:tailEnd/>
          </a:ln>
        </p:spPr>
      </p:pic>
      <p:pic>
        <p:nvPicPr>
          <p:cNvPr id="19474" name="Picture 25" descr="DIAMOND"/>
          <p:cNvPicPr>
            <a:picLocks noChangeAspect="1" noChangeArrowheads="1"/>
          </p:cNvPicPr>
          <p:nvPr/>
        </p:nvPicPr>
        <p:blipFill>
          <a:blip r:embed="rId8" cstate="print"/>
          <a:srcRect/>
          <a:stretch>
            <a:fillRect/>
          </a:stretch>
        </p:blipFill>
        <p:spPr bwMode="auto">
          <a:xfrm>
            <a:off x="4716463" y="4076700"/>
            <a:ext cx="1366837" cy="833438"/>
          </a:xfrm>
          <a:prstGeom prst="rect">
            <a:avLst/>
          </a:prstGeom>
          <a:noFill/>
          <a:ln w="9525">
            <a:noFill/>
            <a:miter lim="800000"/>
            <a:headEnd/>
            <a:tailEnd/>
          </a:ln>
        </p:spPr>
      </p:pic>
      <p:pic>
        <p:nvPicPr>
          <p:cNvPr id="19475" name="Picture 26" descr="DIAMOND"/>
          <p:cNvPicPr>
            <a:picLocks noChangeAspect="1" noChangeArrowheads="1"/>
          </p:cNvPicPr>
          <p:nvPr/>
        </p:nvPicPr>
        <p:blipFill>
          <a:blip r:embed="rId8" cstate="print"/>
          <a:srcRect/>
          <a:stretch>
            <a:fillRect/>
          </a:stretch>
        </p:blipFill>
        <p:spPr bwMode="auto">
          <a:xfrm>
            <a:off x="3779838" y="4076700"/>
            <a:ext cx="1366837" cy="833438"/>
          </a:xfrm>
          <a:prstGeom prst="rect">
            <a:avLst/>
          </a:prstGeom>
          <a:noFill/>
          <a:ln w="9525">
            <a:noFill/>
            <a:miter lim="800000"/>
            <a:headEnd/>
            <a:tailEnd/>
          </a:ln>
        </p:spPr>
      </p:pic>
      <p:sp>
        <p:nvSpPr>
          <p:cNvPr id="19476" name="AutoShape 27">
            <a:hlinkClick r:id="" action="ppaction://hlinkshowjump?jump=previousslide"/>
          </p:cNvPr>
          <p:cNvSpPr>
            <a:spLocks noChangeArrowheads="1"/>
          </p:cNvSpPr>
          <p:nvPr/>
        </p:nvSpPr>
        <p:spPr bwMode="auto">
          <a:xfrm rot="10800000">
            <a:off x="323850" y="6381750"/>
            <a:ext cx="719138" cy="287338"/>
          </a:xfrm>
          <a:custGeom>
            <a:avLst/>
            <a:gdLst>
              <a:gd name="T0" fmla="*/ 539353 w 21600"/>
              <a:gd name="T1" fmla="*/ 0 h 21600"/>
              <a:gd name="T2" fmla="*/ 0 w 21600"/>
              <a:gd name="T3" fmla="*/ 143669 h 21600"/>
              <a:gd name="T4" fmla="*/ 539353 w 21600"/>
              <a:gd name="T5" fmla="*/ 287338 h 21600"/>
              <a:gd name="T6" fmla="*/ 719138 w 21600"/>
              <a:gd name="T7" fmla="*/ 143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9966">
              <a:alpha val="81175"/>
            </a:srgbClr>
          </a:solidFill>
          <a:ln w="12700" cap="sq">
            <a:solidFill>
              <a:srgbClr val="FF0000"/>
            </a:solidFill>
            <a:miter lim="800000"/>
            <a:headEnd type="none" w="sm" len="sm"/>
            <a:tailEnd type="none" w="sm" len="sm"/>
          </a:ln>
        </p:spPr>
        <p:txBody>
          <a:bodyPr wrap="none" anchor="ctr"/>
          <a:lstStyle/>
          <a:p>
            <a:endParaRPr lang="ru-RU"/>
          </a:p>
        </p:txBody>
      </p:sp>
      <p:sp>
        <p:nvSpPr>
          <p:cNvPr id="19477" name="AutoShape 28">
            <a:hlinkClick r:id="" action="ppaction://hlinkshowjump?jump=nextslide"/>
          </p:cNvPr>
          <p:cNvSpPr>
            <a:spLocks noChangeArrowheads="1"/>
          </p:cNvSpPr>
          <p:nvPr/>
        </p:nvSpPr>
        <p:spPr bwMode="auto">
          <a:xfrm>
            <a:off x="8172450" y="6453188"/>
            <a:ext cx="719138" cy="287337"/>
          </a:xfrm>
          <a:custGeom>
            <a:avLst/>
            <a:gdLst>
              <a:gd name="T0" fmla="*/ 539353 w 21600"/>
              <a:gd name="T1" fmla="*/ 0 h 21600"/>
              <a:gd name="T2" fmla="*/ 0 w 21600"/>
              <a:gd name="T3" fmla="*/ 143669 h 21600"/>
              <a:gd name="T4" fmla="*/ 539353 w 21600"/>
              <a:gd name="T5" fmla="*/ 287337 h 21600"/>
              <a:gd name="T6" fmla="*/ 719138 w 21600"/>
              <a:gd name="T7" fmla="*/ 143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9966">
              <a:alpha val="81175"/>
            </a:srgbClr>
          </a:solidFill>
          <a:ln w="12700" cap="sq">
            <a:solidFill>
              <a:srgbClr val="FF0000"/>
            </a:solidFill>
            <a:miter lim="800000"/>
            <a:headEnd type="none" w="sm" len="sm"/>
            <a:tailEnd type="none" w="sm" len="sm"/>
          </a:ln>
        </p:spPr>
        <p:txBody>
          <a:bodyPr wrap="none" anchor="ctr"/>
          <a:lstStyle/>
          <a:p>
            <a:endParaRPr lang="ru-RU"/>
          </a:p>
        </p:txBody>
      </p:sp>
      <p:sp>
        <p:nvSpPr>
          <p:cNvPr id="19478" name="Text Box 29"/>
          <p:cNvSpPr txBox="1">
            <a:spLocks noChangeArrowheads="1"/>
          </p:cNvSpPr>
          <p:nvPr/>
        </p:nvSpPr>
        <p:spPr bwMode="auto">
          <a:xfrm>
            <a:off x="2916238" y="6453188"/>
            <a:ext cx="2951162" cy="396875"/>
          </a:xfrm>
          <a:prstGeom prst="rect">
            <a:avLst/>
          </a:prstGeom>
          <a:noFill/>
          <a:ln w="12700" cap="sq">
            <a:noFill/>
            <a:miter lim="800000"/>
            <a:headEnd type="none" w="sm" len="sm"/>
            <a:tailEnd type="none" w="sm" len="sm"/>
          </a:ln>
        </p:spPr>
        <p:txBody>
          <a:bodyPr>
            <a:spAutoFit/>
          </a:bodyPr>
          <a:lstStyle/>
          <a:p>
            <a:pPr>
              <a:spcBef>
                <a:spcPct val="50000"/>
              </a:spcBef>
            </a:pPr>
            <a:r>
              <a:rPr lang="ru-RU" sz="2000">
                <a:hlinkClick r:id="rId9" action="ppaction://hlinksldjump"/>
              </a:rPr>
              <a:t>Содержание</a:t>
            </a:r>
            <a:endParaRPr lang="ru-RU" sz="2000"/>
          </a:p>
        </p:txBody>
      </p:sp>
    </p:spTree>
  </p:cSld>
  <p:clrMapOvr>
    <a:masterClrMapping/>
  </p:clrMapOvr>
  <p:transition spd="slow" advClick="0" advTm="5000">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Горизонтальный свиток 22"/>
          <p:cNvSpPr/>
          <p:nvPr/>
        </p:nvSpPr>
        <p:spPr bwMode="auto">
          <a:xfrm>
            <a:off x="-180528" y="764704"/>
            <a:ext cx="7632848" cy="2808312"/>
          </a:xfrm>
          <a:prstGeom prst="horizontalScroll">
            <a:avLst/>
          </a:prstGeom>
          <a:solidFill>
            <a:srgbClr val="FFD965">
              <a:alpha val="21961"/>
            </a:srgbClr>
          </a:solidFill>
          <a:ln w="19050" cap="sq" cmpd="sng" algn="ctr">
            <a:solidFill>
              <a:srgbClr val="FFFC6D"/>
            </a:solidFill>
            <a:prstDash val="solid"/>
            <a:round/>
            <a:headEnd type="none" w="sm" len="sm"/>
            <a:tailEnd type="none" w="sm" len="sm"/>
          </a:ln>
          <a:effectLst>
            <a:glow rad="101600">
              <a:schemeClr val="accent1">
                <a:satMod val="175000"/>
                <a:alpha val="40000"/>
              </a:schemeClr>
            </a:glow>
            <a:softEdge rad="12700"/>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charset="0"/>
            </a:endParaRPr>
          </a:p>
        </p:txBody>
      </p:sp>
      <p:sp>
        <p:nvSpPr>
          <p:cNvPr id="20482" name="Text Box 4"/>
          <p:cNvSpPr txBox="1">
            <a:spLocks noChangeArrowheads="1"/>
          </p:cNvSpPr>
          <p:nvPr/>
        </p:nvSpPr>
        <p:spPr bwMode="auto">
          <a:xfrm>
            <a:off x="179388" y="1268760"/>
            <a:ext cx="6768876" cy="3970318"/>
          </a:xfrm>
          <a:prstGeom prst="rect">
            <a:avLst/>
          </a:prstGeom>
          <a:noFill/>
          <a:ln w="12700" cap="sq">
            <a:noFill/>
            <a:miter lim="800000"/>
            <a:headEnd type="none" w="sm" len="sm"/>
            <a:tailEnd type="none" w="sm" len="sm"/>
          </a:ln>
        </p:spPr>
        <p:txBody>
          <a:bodyPr wrap="square">
            <a:spAutoFit/>
          </a:bodyPr>
          <a:lstStyle/>
          <a:p>
            <a:pPr algn="just">
              <a:spcBef>
                <a:spcPct val="50000"/>
              </a:spcBef>
              <a:buBlip>
                <a:blip r:embed="rId2"/>
              </a:buBlip>
            </a:pPr>
            <a:r>
              <a:rPr lang="ru-RU" b="1" dirty="0" smtClean="0">
                <a:solidFill>
                  <a:srgbClr val="0326BD"/>
                </a:solidFill>
              </a:rPr>
              <a:t>Производственный риск - </a:t>
            </a:r>
            <a:r>
              <a:rPr lang="ru-RU" b="1" dirty="0">
                <a:solidFill>
                  <a:srgbClr val="0326BD"/>
                </a:solidFill>
              </a:rPr>
              <a:t>связан с производством продукции, товаров, услуг, с осуществлением любых видов производственной деятельности. Среди наиболее важных причин возникновения производственного риска - снижение предполагаемых объемов производства, рост материальных, трудовых затрат и другие.</a:t>
            </a:r>
          </a:p>
          <a:p>
            <a:pPr algn="just">
              <a:spcBef>
                <a:spcPct val="50000"/>
              </a:spcBef>
              <a:buFontTx/>
              <a:buBlip>
                <a:blip r:embed="rId2"/>
              </a:buBlip>
            </a:pPr>
            <a:endParaRPr lang="ru-RU" b="1" dirty="0">
              <a:solidFill>
                <a:srgbClr val="0033CC"/>
              </a:solidFill>
            </a:endParaRPr>
          </a:p>
          <a:p>
            <a:pPr algn="just">
              <a:spcBef>
                <a:spcPct val="50000"/>
              </a:spcBef>
              <a:buFontTx/>
              <a:buBlip>
                <a:blip r:embed="rId2"/>
              </a:buBlip>
            </a:pPr>
            <a:r>
              <a:rPr lang="ru-RU" b="1" dirty="0">
                <a:solidFill>
                  <a:srgbClr val="0033CC"/>
                </a:solidFill>
              </a:rPr>
              <a:t>Причины такого риска-снижение объемов производства, рост затрат, повышение налогов.</a:t>
            </a:r>
          </a:p>
          <a:p>
            <a:pPr>
              <a:spcBef>
                <a:spcPct val="50000"/>
              </a:spcBef>
            </a:pPr>
            <a:endParaRPr lang="ru-RU" dirty="0"/>
          </a:p>
          <a:p>
            <a:pPr>
              <a:spcBef>
                <a:spcPct val="50000"/>
              </a:spcBef>
            </a:pPr>
            <a:endParaRPr lang="ru-RU" dirty="0"/>
          </a:p>
        </p:txBody>
      </p:sp>
      <p:sp>
        <p:nvSpPr>
          <p:cNvPr id="20483" name="WordArt 5" descr="Бумажный пакет"/>
          <p:cNvSpPr>
            <a:spLocks noChangeArrowheads="1" noChangeShapeType="1" noTextEdit="1"/>
          </p:cNvSpPr>
          <p:nvPr/>
        </p:nvSpPr>
        <p:spPr bwMode="auto">
          <a:xfrm>
            <a:off x="1403648" y="404664"/>
            <a:ext cx="5976664" cy="1296144"/>
          </a:xfrm>
          <a:prstGeom prst="rect">
            <a:avLst/>
          </a:prstGeom>
        </p:spPr>
        <p:txBody>
          <a:bodyPr wrap="none" fromWordArt="1">
            <a:prstTxWarp prst="textPlain">
              <a:avLst>
                <a:gd name="adj" fmla="val 50219"/>
              </a:avLst>
            </a:prstTxWarp>
          </a:bodyPr>
          <a:lstStyle/>
          <a:p>
            <a:pPr algn="ctr"/>
            <a:r>
              <a:rPr lang="ru-RU" sz="3600" i="1" kern="10" dirty="0">
                <a:ln w="9525" cap="sq">
                  <a:solidFill>
                    <a:srgbClr val="008000"/>
                  </a:solidFill>
                  <a:round/>
                  <a:headEnd type="none" w="sm" len="sm"/>
                  <a:tailEnd type="none" w="sm" len="sm"/>
                </a:ln>
                <a:blipFill dpi="0" rotWithShape="0">
                  <a:blip r:embed="rId3"/>
                  <a:srcRect/>
                  <a:tile tx="0" ty="0" sx="100000" sy="100000" flip="none" algn="tl"/>
                </a:blipFill>
                <a:latin typeface="Times New Roman"/>
                <a:cs typeface="Times New Roman"/>
              </a:rPr>
              <a:t>Производственный риск</a:t>
            </a:r>
          </a:p>
          <a:p>
            <a:pPr algn="ctr"/>
            <a:endParaRPr lang="ru-RU" sz="3600" i="1" kern="10" dirty="0">
              <a:ln w="9525" cap="sq">
                <a:solidFill>
                  <a:srgbClr val="008000"/>
                </a:solidFill>
                <a:round/>
                <a:headEnd type="none" w="sm" len="sm"/>
                <a:tailEnd type="none" w="sm" len="sm"/>
              </a:ln>
              <a:blipFill dpi="0" rotWithShape="0">
                <a:blip r:embed="rId3"/>
                <a:srcRect/>
                <a:tile tx="0" ty="0" sx="100000" sy="100000" flip="none" algn="tl"/>
              </a:blipFill>
              <a:latin typeface="Times New Roman"/>
              <a:cs typeface="Times New Roman"/>
            </a:endParaRPr>
          </a:p>
        </p:txBody>
      </p:sp>
      <p:grpSp>
        <p:nvGrpSpPr>
          <p:cNvPr id="20484" name="Group 9"/>
          <p:cNvGrpSpPr>
            <a:grpSpLocks/>
          </p:cNvGrpSpPr>
          <p:nvPr/>
        </p:nvGrpSpPr>
        <p:grpSpPr bwMode="auto">
          <a:xfrm>
            <a:off x="6660232" y="2492896"/>
            <a:ext cx="2665412" cy="2254250"/>
            <a:chOff x="3288" y="1733"/>
            <a:chExt cx="2268" cy="2028"/>
          </a:xfrm>
        </p:grpSpPr>
        <p:pic>
          <p:nvPicPr>
            <p:cNvPr id="20501" name="Picture 7" descr="CLOUD"/>
            <p:cNvPicPr>
              <a:picLocks noChangeAspect="1" noChangeArrowheads="1"/>
            </p:cNvPicPr>
            <p:nvPr/>
          </p:nvPicPr>
          <p:blipFill>
            <a:blip r:embed="rId4" cstate="print"/>
            <a:srcRect/>
            <a:stretch>
              <a:fillRect/>
            </a:stretch>
          </p:blipFill>
          <p:spPr bwMode="auto">
            <a:xfrm rot="-1026881">
              <a:off x="3371" y="1733"/>
              <a:ext cx="1905" cy="1886"/>
            </a:xfrm>
            <a:prstGeom prst="rect">
              <a:avLst/>
            </a:prstGeom>
            <a:noFill/>
            <a:ln w="9525">
              <a:noFill/>
              <a:miter lim="800000"/>
              <a:headEnd/>
              <a:tailEnd/>
            </a:ln>
          </p:spPr>
        </p:pic>
        <p:pic>
          <p:nvPicPr>
            <p:cNvPr id="20502" name="Picture 8" descr="FACTORY1"/>
            <p:cNvPicPr>
              <a:picLocks noChangeAspect="1" noChangeArrowheads="1"/>
            </p:cNvPicPr>
            <p:nvPr/>
          </p:nvPicPr>
          <p:blipFill>
            <a:blip r:embed="rId5" cstate="print"/>
            <a:srcRect/>
            <a:stretch>
              <a:fillRect/>
            </a:stretch>
          </p:blipFill>
          <p:spPr bwMode="auto">
            <a:xfrm>
              <a:off x="3288" y="2341"/>
              <a:ext cx="2268" cy="1420"/>
            </a:xfrm>
            <a:prstGeom prst="rect">
              <a:avLst/>
            </a:prstGeom>
            <a:noFill/>
            <a:ln w="9525">
              <a:noFill/>
              <a:miter lim="800000"/>
              <a:headEnd/>
              <a:tailEnd/>
            </a:ln>
          </p:spPr>
        </p:pic>
      </p:grpSp>
      <p:grpSp>
        <p:nvGrpSpPr>
          <p:cNvPr id="20485" name="Group 22"/>
          <p:cNvGrpSpPr>
            <a:grpSpLocks/>
          </p:cNvGrpSpPr>
          <p:nvPr/>
        </p:nvGrpSpPr>
        <p:grpSpPr bwMode="auto">
          <a:xfrm>
            <a:off x="3492500" y="4941888"/>
            <a:ext cx="1439863" cy="1225550"/>
            <a:chOff x="2971" y="2931"/>
            <a:chExt cx="907" cy="772"/>
          </a:xfrm>
        </p:grpSpPr>
        <p:pic>
          <p:nvPicPr>
            <p:cNvPr id="20497" name="Picture 12" descr="HOTDOG"/>
            <p:cNvPicPr>
              <a:picLocks noChangeAspect="1" noChangeArrowheads="1"/>
            </p:cNvPicPr>
            <p:nvPr/>
          </p:nvPicPr>
          <p:blipFill>
            <a:blip r:embed="rId6" cstate="print"/>
            <a:srcRect/>
            <a:stretch>
              <a:fillRect/>
            </a:stretch>
          </p:blipFill>
          <p:spPr bwMode="auto">
            <a:xfrm>
              <a:off x="3016" y="3294"/>
              <a:ext cx="499" cy="239"/>
            </a:xfrm>
            <a:prstGeom prst="rect">
              <a:avLst/>
            </a:prstGeom>
            <a:noFill/>
            <a:ln w="9525">
              <a:noFill/>
              <a:miter lim="800000"/>
              <a:headEnd/>
              <a:tailEnd/>
            </a:ln>
          </p:spPr>
        </p:pic>
        <p:pic>
          <p:nvPicPr>
            <p:cNvPr id="20498" name="Picture 13" descr="HOTDOG"/>
            <p:cNvPicPr>
              <a:picLocks noChangeAspect="1" noChangeArrowheads="1"/>
            </p:cNvPicPr>
            <p:nvPr/>
          </p:nvPicPr>
          <p:blipFill>
            <a:blip r:embed="rId6" cstate="print"/>
            <a:srcRect/>
            <a:stretch>
              <a:fillRect/>
            </a:stretch>
          </p:blipFill>
          <p:spPr bwMode="auto">
            <a:xfrm>
              <a:off x="2971" y="3113"/>
              <a:ext cx="499" cy="239"/>
            </a:xfrm>
            <a:prstGeom prst="rect">
              <a:avLst/>
            </a:prstGeom>
            <a:noFill/>
            <a:ln w="9525">
              <a:noFill/>
              <a:miter lim="800000"/>
              <a:headEnd/>
              <a:tailEnd/>
            </a:ln>
          </p:spPr>
        </p:pic>
        <p:pic>
          <p:nvPicPr>
            <p:cNvPr id="20499" name="Picture 14" descr="HOTDOG"/>
            <p:cNvPicPr>
              <a:picLocks noChangeAspect="1" noChangeArrowheads="1"/>
            </p:cNvPicPr>
            <p:nvPr/>
          </p:nvPicPr>
          <p:blipFill>
            <a:blip r:embed="rId6" cstate="print"/>
            <a:srcRect/>
            <a:stretch>
              <a:fillRect/>
            </a:stretch>
          </p:blipFill>
          <p:spPr bwMode="auto">
            <a:xfrm>
              <a:off x="3016" y="2931"/>
              <a:ext cx="499" cy="239"/>
            </a:xfrm>
            <a:prstGeom prst="rect">
              <a:avLst/>
            </a:prstGeom>
            <a:noFill/>
            <a:ln w="9525">
              <a:noFill/>
              <a:miter lim="800000"/>
              <a:headEnd/>
              <a:tailEnd/>
            </a:ln>
          </p:spPr>
        </p:pic>
        <p:pic>
          <p:nvPicPr>
            <p:cNvPr id="20500" name="Picture 15" descr="COINS3"/>
            <p:cNvPicPr>
              <a:picLocks noChangeAspect="1" noChangeArrowheads="1"/>
            </p:cNvPicPr>
            <p:nvPr/>
          </p:nvPicPr>
          <p:blipFill>
            <a:blip r:embed="rId7" cstate="print"/>
            <a:srcRect/>
            <a:stretch>
              <a:fillRect/>
            </a:stretch>
          </p:blipFill>
          <p:spPr bwMode="auto">
            <a:xfrm>
              <a:off x="3198" y="3158"/>
              <a:ext cx="680" cy="545"/>
            </a:xfrm>
            <a:prstGeom prst="rect">
              <a:avLst/>
            </a:prstGeom>
            <a:noFill/>
            <a:ln w="9525">
              <a:noFill/>
              <a:miter lim="800000"/>
              <a:headEnd/>
              <a:tailEnd/>
            </a:ln>
          </p:spPr>
        </p:pic>
      </p:grpSp>
      <p:grpSp>
        <p:nvGrpSpPr>
          <p:cNvPr id="20486" name="Group 23"/>
          <p:cNvGrpSpPr>
            <a:grpSpLocks/>
          </p:cNvGrpSpPr>
          <p:nvPr/>
        </p:nvGrpSpPr>
        <p:grpSpPr bwMode="auto">
          <a:xfrm>
            <a:off x="7092280" y="5610225"/>
            <a:ext cx="1584325" cy="1247775"/>
            <a:chOff x="4468" y="2886"/>
            <a:chExt cx="998" cy="786"/>
          </a:xfrm>
        </p:grpSpPr>
        <p:pic>
          <p:nvPicPr>
            <p:cNvPr id="20495" name="Picture 10" descr="HOTDOG"/>
            <p:cNvPicPr>
              <a:picLocks noChangeAspect="1" noChangeArrowheads="1"/>
            </p:cNvPicPr>
            <p:nvPr/>
          </p:nvPicPr>
          <p:blipFill>
            <a:blip r:embed="rId6" cstate="print"/>
            <a:srcRect/>
            <a:stretch>
              <a:fillRect/>
            </a:stretch>
          </p:blipFill>
          <p:spPr bwMode="auto">
            <a:xfrm>
              <a:off x="4967" y="2886"/>
              <a:ext cx="499" cy="239"/>
            </a:xfrm>
            <a:prstGeom prst="rect">
              <a:avLst/>
            </a:prstGeom>
            <a:noFill/>
            <a:ln w="9525">
              <a:noFill/>
              <a:miter lim="800000"/>
              <a:headEnd/>
              <a:tailEnd/>
            </a:ln>
          </p:spPr>
        </p:pic>
        <p:pic>
          <p:nvPicPr>
            <p:cNvPr id="20496" name="Picture 16" descr="COINS"/>
            <p:cNvPicPr>
              <a:picLocks noChangeAspect="1" noChangeArrowheads="1"/>
            </p:cNvPicPr>
            <p:nvPr/>
          </p:nvPicPr>
          <p:blipFill>
            <a:blip r:embed="rId8" cstate="print"/>
            <a:srcRect/>
            <a:stretch>
              <a:fillRect/>
            </a:stretch>
          </p:blipFill>
          <p:spPr bwMode="auto">
            <a:xfrm>
              <a:off x="4468" y="3022"/>
              <a:ext cx="680" cy="650"/>
            </a:xfrm>
            <a:prstGeom prst="rect">
              <a:avLst/>
            </a:prstGeom>
            <a:noFill/>
            <a:ln w="9525">
              <a:noFill/>
              <a:miter lim="800000"/>
              <a:headEnd/>
              <a:tailEnd/>
            </a:ln>
          </p:spPr>
        </p:pic>
      </p:grpSp>
      <p:pic>
        <p:nvPicPr>
          <p:cNvPr id="20487" name="Picture 21" descr="WHATNOW"/>
          <p:cNvPicPr>
            <a:picLocks noChangeAspect="1" noChangeArrowheads="1"/>
          </p:cNvPicPr>
          <p:nvPr/>
        </p:nvPicPr>
        <p:blipFill>
          <a:blip r:embed="rId9" cstate="print"/>
          <a:srcRect/>
          <a:stretch>
            <a:fillRect/>
          </a:stretch>
        </p:blipFill>
        <p:spPr bwMode="auto">
          <a:xfrm>
            <a:off x="5652120" y="3933056"/>
            <a:ext cx="1924050" cy="2738437"/>
          </a:xfrm>
          <a:prstGeom prst="rect">
            <a:avLst/>
          </a:prstGeom>
          <a:noFill/>
          <a:ln w="9525">
            <a:noFill/>
            <a:miter lim="800000"/>
            <a:headEnd/>
            <a:tailEnd/>
          </a:ln>
        </p:spPr>
      </p:pic>
      <p:sp>
        <p:nvSpPr>
          <p:cNvPr id="20488" name="Line 24"/>
          <p:cNvSpPr>
            <a:spLocks noChangeShapeType="1"/>
          </p:cNvSpPr>
          <p:nvPr/>
        </p:nvSpPr>
        <p:spPr bwMode="auto">
          <a:xfrm flipH="1">
            <a:off x="4787900" y="4797425"/>
            <a:ext cx="576263" cy="360363"/>
          </a:xfrm>
          <a:prstGeom prst="line">
            <a:avLst/>
          </a:prstGeom>
          <a:noFill/>
          <a:ln w="12700" cap="sq">
            <a:solidFill>
              <a:schemeClr val="tx1"/>
            </a:solidFill>
            <a:round/>
            <a:headEnd type="none" w="sm" len="sm"/>
            <a:tailEnd type="triangle" w="sm" len="sm"/>
          </a:ln>
        </p:spPr>
        <p:txBody>
          <a:bodyPr wrap="none"/>
          <a:lstStyle/>
          <a:p>
            <a:endParaRPr lang="ru-RU"/>
          </a:p>
        </p:txBody>
      </p:sp>
      <p:sp>
        <p:nvSpPr>
          <p:cNvPr id="20489" name="Line 25"/>
          <p:cNvSpPr>
            <a:spLocks noChangeShapeType="1"/>
          </p:cNvSpPr>
          <p:nvPr/>
        </p:nvSpPr>
        <p:spPr bwMode="auto">
          <a:xfrm>
            <a:off x="6443663" y="4868863"/>
            <a:ext cx="720725" cy="431800"/>
          </a:xfrm>
          <a:prstGeom prst="line">
            <a:avLst/>
          </a:prstGeom>
          <a:noFill/>
          <a:ln w="12700" cap="sq">
            <a:solidFill>
              <a:schemeClr val="tx1"/>
            </a:solidFill>
            <a:round/>
            <a:headEnd type="none" w="sm" len="sm"/>
            <a:tailEnd type="triangle" w="sm" len="sm"/>
          </a:ln>
        </p:spPr>
        <p:txBody>
          <a:bodyPr wrap="none"/>
          <a:lstStyle/>
          <a:p>
            <a:endParaRPr lang="ru-RU"/>
          </a:p>
        </p:txBody>
      </p:sp>
      <p:sp>
        <p:nvSpPr>
          <p:cNvPr id="20490" name="Line 27"/>
          <p:cNvSpPr>
            <a:spLocks noChangeShapeType="1"/>
          </p:cNvSpPr>
          <p:nvPr/>
        </p:nvSpPr>
        <p:spPr bwMode="auto">
          <a:xfrm flipV="1">
            <a:off x="6300788" y="4221163"/>
            <a:ext cx="431800" cy="360362"/>
          </a:xfrm>
          <a:prstGeom prst="line">
            <a:avLst/>
          </a:prstGeom>
          <a:noFill/>
          <a:ln w="12700" cap="sq">
            <a:solidFill>
              <a:schemeClr val="tx1"/>
            </a:solidFill>
            <a:round/>
            <a:headEnd type="none" w="sm" len="sm"/>
            <a:tailEnd type="triangle" w="sm" len="sm"/>
          </a:ln>
        </p:spPr>
        <p:txBody>
          <a:bodyPr wrap="none"/>
          <a:lstStyle/>
          <a:p>
            <a:endParaRPr lang="ru-RU"/>
          </a:p>
        </p:txBody>
      </p:sp>
      <p:pic>
        <p:nvPicPr>
          <p:cNvPr id="20491" name="Picture 28" descr="MONEY"/>
          <p:cNvPicPr>
            <a:picLocks noChangeAspect="1" noChangeArrowheads="1"/>
          </p:cNvPicPr>
          <p:nvPr/>
        </p:nvPicPr>
        <p:blipFill>
          <a:blip r:embed="rId10" cstate="print"/>
          <a:srcRect/>
          <a:stretch>
            <a:fillRect/>
          </a:stretch>
        </p:blipFill>
        <p:spPr bwMode="auto">
          <a:xfrm>
            <a:off x="8351838" y="4653136"/>
            <a:ext cx="792162" cy="714375"/>
          </a:xfrm>
          <a:prstGeom prst="rect">
            <a:avLst/>
          </a:prstGeom>
          <a:noFill/>
          <a:ln w="9525">
            <a:noFill/>
            <a:miter lim="800000"/>
            <a:headEnd/>
            <a:tailEnd/>
          </a:ln>
        </p:spPr>
      </p:pic>
      <p:sp>
        <p:nvSpPr>
          <p:cNvPr id="20492" name="AutoShape 34">
            <a:hlinkClick r:id="" action="ppaction://hlinkshowjump?jump=previousslide"/>
          </p:cNvPr>
          <p:cNvSpPr>
            <a:spLocks noChangeArrowheads="1"/>
          </p:cNvSpPr>
          <p:nvPr/>
        </p:nvSpPr>
        <p:spPr bwMode="auto">
          <a:xfrm rot="10800000">
            <a:off x="323850" y="6381750"/>
            <a:ext cx="719138" cy="287338"/>
          </a:xfrm>
          <a:custGeom>
            <a:avLst/>
            <a:gdLst>
              <a:gd name="T0" fmla="*/ 539353 w 21600"/>
              <a:gd name="T1" fmla="*/ 0 h 21600"/>
              <a:gd name="T2" fmla="*/ 0 w 21600"/>
              <a:gd name="T3" fmla="*/ 143669 h 21600"/>
              <a:gd name="T4" fmla="*/ 539353 w 21600"/>
              <a:gd name="T5" fmla="*/ 287338 h 21600"/>
              <a:gd name="T6" fmla="*/ 719138 w 21600"/>
              <a:gd name="T7" fmla="*/ 143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9966">
              <a:alpha val="81175"/>
            </a:srgbClr>
          </a:solidFill>
          <a:ln w="12700" cap="sq">
            <a:solidFill>
              <a:srgbClr val="FF0000"/>
            </a:solidFill>
            <a:miter lim="800000"/>
            <a:headEnd type="none" w="sm" len="sm"/>
            <a:tailEnd type="none" w="sm" len="sm"/>
          </a:ln>
        </p:spPr>
        <p:txBody>
          <a:bodyPr wrap="none" anchor="ctr"/>
          <a:lstStyle/>
          <a:p>
            <a:endParaRPr lang="ru-RU"/>
          </a:p>
        </p:txBody>
      </p:sp>
      <p:sp>
        <p:nvSpPr>
          <p:cNvPr id="20493" name="AutoShape 35">
            <a:hlinkClick r:id="" action="ppaction://hlinkshowjump?jump=nextslide"/>
          </p:cNvPr>
          <p:cNvSpPr>
            <a:spLocks noChangeArrowheads="1"/>
          </p:cNvSpPr>
          <p:nvPr/>
        </p:nvSpPr>
        <p:spPr bwMode="auto">
          <a:xfrm>
            <a:off x="8172450" y="6453188"/>
            <a:ext cx="719138" cy="287337"/>
          </a:xfrm>
          <a:custGeom>
            <a:avLst/>
            <a:gdLst>
              <a:gd name="T0" fmla="*/ 539353 w 21600"/>
              <a:gd name="T1" fmla="*/ 0 h 21600"/>
              <a:gd name="T2" fmla="*/ 0 w 21600"/>
              <a:gd name="T3" fmla="*/ 143669 h 21600"/>
              <a:gd name="T4" fmla="*/ 539353 w 21600"/>
              <a:gd name="T5" fmla="*/ 287337 h 21600"/>
              <a:gd name="T6" fmla="*/ 719138 w 21600"/>
              <a:gd name="T7" fmla="*/ 143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9966">
              <a:alpha val="81175"/>
            </a:srgbClr>
          </a:solidFill>
          <a:ln w="12700" cap="sq">
            <a:solidFill>
              <a:srgbClr val="FF0000"/>
            </a:solidFill>
            <a:miter lim="800000"/>
            <a:headEnd type="none" w="sm" len="sm"/>
            <a:tailEnd type="none" w="sm" len="sm"/>
          </a:ln>
        </p:spPr>
        <p:txBody>
          <a:bodyPr wrap="none" anchor="ctr"/>
          <a:lstStyle/>
          <a:p>
            <a:endParaRPr lang="ru-RU"/>
          </a:p>
        </p:txBody>
      </p:sp>
      <p:sp>
        <p:nvSpPr>
          <p:cNvPr id="20494" name="Text Box 36"/>
          <p:cNvSpPr txBox="1">
            <a:spLocks noChangeArrowheads="1"/>
          </p:cNvSpPr>
          <p:nvPr/>
        </p:nvSpPr>
        <p:spPr bwMode="auto">
          <a:xfrm>
            <a:off x="2916238" y="6453188"/>
            <a:ext cx="2951162" cy="396875"/>
          </a:xfrm>
          <a:prstGeom prst="rect">
            <a:avLst/>
          </a:prstGeom>
          <a:noFill/>
          <a:ln w="12700" cap="sq">
            <a:noFill/>
            <a:miter lim="800000"/>
            <a:headEnd type="none" w="sm" len="sm"/>
            <a:tailEnd type="none" w="sm" len="sm"/>
          </a:ln>
        </p:spPr>
        <p:txBody>
          <a:bodyPr>
            <a:spAutoFit/>
          </a:bodyPr>
          <a:lstStyle/>
          <a:p>
            <a:pPr>
              <a:spcBef>
                <a:spcPct val="50000"/>
              </a:spcBef>
            </a:pPr>
            <a:r>
              <a:rPr lang="ru-RU" sz="2000">
                <a:hlinkClick r:id="rId11" action="ppaction://hlinksldjump"/>
              </a:rPr>
              <a:t>Содержание</a:t>
            </a:r>
            <a:endParaRPr lang="ru-RU" sz="2000"/>
          </a:p>
        </p:txBody>
      </p:sp>
    </p:spTree>
  </p:cSld>
  <p:clrMapOvr>
    <a:masterClrMapping/>
  </p:clrMapOvr>
  <p:transition spd="slow" advClick="0" advTm="5000">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mph" presetSubtype="0" fill="hold" grpId="0" nodeType="clickEffect">
                                  <p:stCondLst>
                                    <p:cond delay="0"/>
                                  </p:stCondLst>
                                  <p:childTnLst>
                                    <p:animClr clrSpc="hsl">
                                      <p:cBhvr override="childStyle">
                                        <p:cTn id="6" dur="500" fill="hold"/>
                                        <p:tgtEl>
                                          <p:spTgt spid="23"/>
                                        </p:tgtEl>
                                        <p:attrNameLst>
                                          <p:attrName>style.color</p:attrName>
                                        </p:attrNameLst>
                                      </p:cBhvr>
                                      <p:by>
                                        <p:hsl h="0" s="12549" l="25098"/>
                                      </p:by>
                                    </p:animClr>
                                    <p:animClr clrSpc="hsl">
                                      <p:cBhvr>
                                        <p:cTn id="7" dur="500" fill="hold"/>
                                        <p:tgtEl>
                                          <p:spTgt spid="23"/>
                                        </p:tgtEl>
                                        <p:attrNameLst>
                                          <p:attrName>fillcolor</p:attrName>
                                        </p:attrNameLst>
                                      </p:cBhvr>
                                      <p:by>
                                        <p:hsl h="0" s="12549" l="25098"/>
                                      </p:by>
                                    </p:animClr>
                                    <p:animClr clrSpc="hsl">
                                      <p:cBhvr>
                                        <p:cTn id="8" dur="500" fill="hold"/>
                                        <p:tgtEl>
                                          <p:spTgt spid="23"/>
                                        </p:tgtEl>
                                        <p:attrNameLst>
                                          <p:attrName>stroke.color</p:attrName>
                                        </p:attrNameLst>
                                      </p:cBhvr>
                                      <p:by>
                                        <p:hsl h="0" s="12549" l="25098"/>
                                      </p:by>
                                    </p:animClr>
                                    <p:set>
                                      <p:cBhvr>
                                        <p:cTn id="9" dur="500" fill="hold"/>
                                        <p:tgtEl>
                                          <p:spTgt spid="2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Горизонтальный свиток 23"/>
          <p:cNvSpPr/>
          <p:nvPr/>
        </p:nvSpPr>
        <p:spPr bwMode="auto">
          <a:xfrm>
            <a:off x="0" y="764704"/>
            <a:ext cx="6372200" cy="2952328"/>
          </a:xfrm>
          <a:prstGeom prst="horizontalScroll">
            <a:avLst/>
          </a:prstGeom>
          <a:solidFill>
            <a:srgbClr val="E49580">
              <a:alpha val="34902"/>
            </a:srgbClr>
          </a:solidFill>
          <a:ln w="19050" cap="sq" cmpd="sng" algn="ctr">
            <a:solidFill>
              <a:srgbClr val="3333FF"/>
            </a:solidFill>
            <a:prstDash val="solid"/>
            <a:round/>
            <a:headEnd type="none" w="sm" len="sm"/>
            <a:tailEnd type="none" w="sm" len="sm"/>
          </a:ln>
          <a:effectLst>
            <a:innerShdw blurRad="63500" dist="50800" dir="18900000">
              <a:prstClr val="black">
                <a:alpha val="50000"/>
              </a:prstClr>
            </a:innerShdw>
            <a:softEdge rad="12700"/>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charset="0"/>
            </a:endParaRPr>
          </a:p>
        </p:txBody>
      </p:sp>
      <p:sp>
        <p:nvSpPr>
          <p:cNvPr id="21506" name="WordArt 4" descr="Бумажный пакет"/>
          <p:cNvSpPr>
            <a:spLocks noChangeArrowheads="1" noChangeShapeType="1" noTextEdit="1"/>
          </p:cNvSpPr>
          <p:nvPr/>
        </p:nvSpPr>
        <p:spPr bwMode="auto">
          <a:xfrm>
            <a:off x="2051720" y="0"/>
            <a:ext cx="4608513" cy="1008063"/>
          </a:xfrm>
          <a:prstGeom prst="rect">
            <a:avLst/>
          </a:prstGeom>
        </p:spPr>
        <p:txBody>
          <a:bodyPr wrap="none" fromWordArt="1">
            <a:prstTxWarp prst="textPlain">
              <a:avLst>
                <a:gd name="adj" fmla="val 50000"/>
              </a:avLst>
            </a:prstTxWarp>
          </a:bodyPr>
          <a:lstStyle/>
          <a:p>
            <a:pPr algn="ctr"/>
            <a:r>
              <a:rPr lang="ru-RU" sz="3600" i="1" kern="10" dirty="0">
                <a:ln w="9525" cap="sq">
                  <a:solidFill>
                    <a:srgbClr val="008000"/>
                  </a:solidFill>
                  <a:round/>
                  <a:headEnd type="none" w="sm" len="sm"/>
                  <a:tailEnd type="none" w="sm" len="sm"/>
                </a:ln>
                <a:blipFill dpi="0" rotWithShape="0">
                  <a:blip r:embed="rId2"/>
                  <a:srcRect/>
                  <a:tile tx="0" ty="0" sx="100000" sy="100000" flip="none" algn="tl"/>
                </a:blipFill>
                <a:latin typeface="Times New Roman"/>
                <a:cs typeface="Times New Roman"/>
              </a:rPr>
              <a:t>Коммерческий риск</a:t>
            </a:r>
          </a:p>
        </p:txBody>
      </p:sp>
      <p:sp>
        <p:nvSpPr>
          <p:cNvPr id="21507" name="Text Box 5"/>
          <p:cNvSpPr txBox="1">
            <a:spLocks noChangeArrowheads="1"/>
          </p:cNvSpPr>
          <p:nvPr/>
        </p:nvSpPr>
        <p:spPr bwMode="auto">
          <a:xfrm>
            <a:off x="539750" y="2636838"/>
            <a:ext cx="7704138" cy="366712"/>
          </a:xfrm>
          <a:prstGeom prst="rect">
            <a:avLst/>
          </a:prstGeom>
          <a:noFill/>
          <a:ln w="12700" cap="sq">
            <a:noFill/>
            <a:miter lim="800000"/>
            <a:headEnd type="none" w="sm" len="sm"/>
            <a:tailEnd type="none" w="sm" len="sm"/>
          </a:ln>
        </p:spPr>
        <p:txBody>
          <a:bodyPr>
            <a:spAutoFit/>
          </a:bodyPr>
          <a:lstStyle/>
          <a:p>
            <a:pPr>
              <a:spcBef>
                <a:spcPct val="50000"/>
              </a:spcBef>
            </a:pPr>
            <a:endParaRPr lang="ru-RU"/>
          </a:p>
        </p:txBody>
      </p:sp>
      <p:sp>
        <p:nvSpPr>
          <p:cNvPr id="21508" name="Text Box 6"/>
          <p:cNvSpPr txBox="1">
            <a:spLocks noChangeArrowheads="1"/>
          </p:cNvSpPr>
          <p:nvPr/>
        </p:nvSpPr>
        <p:spPr bwMode="auto">
          <a:xfrm>
            <a:off x="250825" y="1124744"/>
            <a:ext cx="5833343" cy="3000821"/>
          </a:xfrm>
          <a:prstGeom prst="rect">
            <a:avLst/>
          </a:prstGeom>
          <a:noFill/>
          <a:ln w="12700" cap="sq">
            <a:noFill/>
            <a:miter lim="800000"/>
            <a:headEnd type="none" w="sm" len="sm"/>
            <a:tailEnd type="none" w="sm" len="sm"/>
          </a:ln>
        </p:spPr>
        <p:txBody>
          <a:bodyPr wrap="square">
            <a:spAutoFit/>
          </a:bodyPr>
          <a:lstStyle/>
          <a:p>
            <a:pPr algn="just">
              <a:spcBef>
                <a:spcPct val="50000"/>
              </a:spcBef>
              <a:buFontTx/>
              <a:buBlip>
                <a:blip r:embed="rId3"/>
              </a:buBlip>
            </a:pPr>
            <a:r>
              <a:rPr lang="ru-RU" b="1" dirty="0" smtClean="0">
                <a:solidFill>
                  <a:srgbClr val="0326BD"/>
                </a:solidFill>
              </a:rPr>
              <a:t>Коммерческий риск- </a:t>
            </a:r>
            <a:r>
              <a:rPr lang="ru-RU" b="1" dirty="0">
                <a:solidFill>
                  <a:srgbClr val="0326BD"/>
                </a:solidFill>
              </a:rPr>
              <a:t>это риск, возникающий в процессе реализации товаров и услуг, произведенных или закупленных предпринимателем. Причина коммерческого риска: снижение объема реализации вследствие изменения конъюнктуры или других обстоятельств, повышение закупочной цены товаров, </a:t>
            </a:r>
          </a:p>
          <a:p>
            <a:pPr algn="just">
              <a:spcBef>
                <a:spcPct val="50000"/>
              </a:spcBef>
              <a:buFontTx/>
              <a:buBlip>
                <a:blip r:embed="rId3"/>
              </a:buBlip>
            </a:pPr>
            <a:r>
              <a:rPr lang="ru-RU" b="1" dirty="0" smtClean="0">
                <a:solidFill>
                  <a:srgbClr val="0326BD"/>
                </a:solidFill>
              </a:rPr>
              <a:t>Причины </a:t>
            </a:r>
            <a:r>
              <a:rPr lang="ru-RU" b="1" dirty="0">
                <a:solidFill>
                  <a:srgbClr val="0326BD"/>
                </a:solidFill>
              </a:rPr>
              <a:t>– снижение объема реализации товара, повышение цены, потери товара. </a:t>
            </a:r>
          </a:p>
        </p:txBody>
      </p:sp>
      <p:grpSp>
        <p:nvGrpSpPr>
          <p:cNvPr id="21509" name="Group 17"/>
          <p:cNvGrpSpPr>
            <a:grpSpLocks/>
          </p:cNvGrpSpPr>
          <p:nvPr/>
        </p:nvGrpSpPr>
        <p:grpSpPr bwMode="auto">
          <a:xfrm>
            <a:off x="5724525" y="1125538"/>
            <a:ext cx="3167063" cy="3060700"/>
            <a:chOff x="2063" y="459"/>
            <a:chExt cx="4037" cy="4037"/>
          </a:xfrm>
        </p:grpSpPr>
        <p:pic>
          <p:nvPicPr>
            <p:cNvPr id="21525" name="Picture 10" descr="LGHTRAIL"/>
            <p:cNvPicPr>
              <a:picLocks noChangeAspect="1" noChangeArrowheads="1"/>
            </p:cNvPicPr>
            <p:nvPr/>
          </p:nvPicPr>
          <p:blipFill>
            <a:blip r:embed="rId4" cstate="print"/>
            <a:srcRect/>
            <a:stretch>
              <a:fillRect/>
            </a:stretch>
          </p:blipFill>
          <p:spPr bwMode="auto">
            <a:xfrm>
              <a:off x="2971" y="1616"/>
              <a:ext cx="2412" cy="2131"/>
            </a:xfrm>
            <a:prstGeom prst="rect">
              <a:avLst/>
            </a:prstGeom>
            <a:noFill/>
            <a:ln w="9525">
              <a:noFill/>
              <a:miter lim="800000"/>
              <a:headEnd/>
              <a:tailEnd/>
            </a:ln>
          </p:spPr>
        </p:pic>
        <p:sp>
          <p:nvSpPr>
            <p:cNvPr id="21526" name="AutoShape 14"/>
            <p:cNvSpPr>
              <a:spLocks noChangeArrowheads="1"/>
            </p:cNvSpPr>
            <p:nvPr/>
          </p:nvSpPr>
          <p:spPr bwMode="auto">
            <a:xfrm rot="-3038363">
              <a:off x="1927" y="2432"/>
              <a:ext cx="4037" cy="91"/>
            </a:xfrm>
            <a:prstGeom prst="flowChartTerminator">
              <a:avLst/>
            </a:prstGeom>
            <a:solidFill>
              <a:srgbClr val="FF0000"/>
            </a:solidFill>
            <a:ln w="12700" cap="sq">
              <a:solidFill>
                <a:schemeClr val="tx1"/>
              </a:solidFill>
              <a:miter lim="800000"/>
              <a:headEnd type="none" w="sm" len="sm"/>
              <a:tailEnd type="none" w="sm" len="sm"/>
            </a:ln>
          </p:spPr>
          <p:txBody>
            <a:bodyPr wrap="none" anchor="ctr"/>
            <a:lstStyle/>
            <a:p>
              <a:endParaRPr lang="ru-RU"/>
            </a:p>
          </p:txBody>
        </p:sp>
        <p:sp>
          <p:nvSpPr>
            <p:cNvPr id="21527" name="AutoShape 16"/>
            <p:cNvSpPr>
              <a:spLocks noChangeArrowheads="1"/>
            </p:cNvSpPr>
            <p:nvPr/>
          </p:nvSpPr>
          <p:spPr bwMode="auto">
            <a:xfrm rot="2251904">
              <a:off x="2063" y="2568"/>
              <a:ext cx="4037" cy="91"/>
            </a:xfrm>
            <a:prstGeom prst="flowChartTerminator">
              <a:avLst/>
            </a:prstGeom>
            <a:solidFill>
              <a:srgbClr val="FF0000"/>
            </a:solidFill>
            <a:ln w="12700" cap="sq">
              <a:solidFill>
                <a:schemeClr val="tx1"/>
              </a:solidFill>
              <a:miter lim="800000"/>
              <a:headEnd type="none" w="sm" len="sm"/>
              <a:tailEnd type="none" w="sm" len="sm"/>
            </a:ln>
          </p:spPr>
          <p:txBody>
            <a:bodyPr wrap="none" anchor="ctr"/>
            <a:lstStyle/>
            <a:p>
              <a:endParaRPr lang="ru-RU"/>
            </a:p>
          </p:txBody>
        </p:sp>
      </p:grpSp>
      <p:sp>
        <p:nvSpPr>
          <p:cNvPr id="21510" name="Line 23"/>
          <p:cNvSpPr>
            <a:spLocks noChangeShapeType="1"/>
          </p:cNvSpPr>
          <p:nvPr/>
        </p:nvSpPr>
        <p:spPr bwMode="auto">
          <a:xfrm flipH="1">
            <a:off x="3635375" y="5661025"/>
            <a:ext cx="1081088" cy="215900"/>
          </a:xfrm>
          <a:prstGeom prst="line">
            <a:avLst/>
          </a:prstGeom>
          <a:noFill/>
          <a:ln w="12700" cap="sq">
            <a:solidFill>
              <a:schemeClr val="tx1"/>
            </a:solidFill>
            <a:round/>
            <a:headEnd type="none" w="sm" len="sm"/>
            <a:tailEnd type="triangle" w="sm" len="sm"/>
          </a:ln>
        </p:spPr>
        <p:txBody>
          <a:bodyPr wrap="none"/>
          <a:lstStyle/>
          <a:p>
            <a:endParaRPr lang="ru-RU"/>
          </a:p>
        </p:txBody>
      </p:sp>
      <p:pic>
        <p:nvPicPr>
          <p:cNvPr id="21511" name="Picture 24" descr="BS02064_"/>
          <p:cNvPicPr>
            <a:picLocks noChangeAspect="1" noChangeArrowheads="1"/>
          </p:cNvPicPr>
          <p:nvPr/>
        </p:nvPicPr>
        <p:blipFill>
          <a:blip r:embed="rId5" cstate="print"/>
          <a:srcRect/>
          <a:stretch>
            <a:fillRect/>
          </a:stretch>
        </p:blipFill>
        <p:spPr bwMode="auto">
          <a:xfrm>
            <a:off x="1403350" y="4868863"/>
            <a:ext cx="1720850" cy="1712912"/>
          </a:xfrm>
          <a:prstGeom prst="rect">
            <a:avLst/>
          </a:prstGeom>
          <a:noFill/>
          <a:ln w="9525">
            <a:noFill/>
            <a:miter lim="800000"/>
            <a:headEnd/>
            <a:tailEnd/>
          </a:ln>
        </p:spPr>
      </p:pic>
      <p:pic>
        <p:nvPicPr>
          <p:cNvPr id="21512" name="Picture 25" descr="PE01832_"/>
          <p:cNvPicPr>
            <a:picLocks noChangeAspect="1" noChangeArrowheads="1"/>
          </p:cNvPicPr>
          <p:nvPr/>
        </p:nvPicPr>
        <p:blipFill>
          <a:blip r:embed="rId6" cstate="print"/>
          <a:srcRect/>
          <a:stretch>
            <a:fillRect/>
          </a:stretch>
        </p:blipFill>
        <p:spPr bwMode="auto">
          <a:xfrm>
            <a:off x="4356100" y="4005263"/>
            <a:ext cx="2376488" cy="2171700"/>
          </a:xfrm>
          <a:prstGeom prst="rect">
            <a:avLst/>
          </a:prstGeom>
          <a:noFill/>
          <a:ln w="9525">
            <a:noFill/>
            <a:miter lim="800000"/>
            <a:headEnd/>
            <a:tailEnd/>
          </a:ln>
        </p:spPr>
      </p:pic>
      <p:pic>
        <p:nvPicPr>
          <p:cNvPr id="21513" name="Picture 26" descr="CASH3"/>
          <p:cNvPicPr>
            <a:picLocks noChangeAspect="1" noChangeArrowheads="1"/>
          </p:cNvPicPr>
          <p:nvPr/>
        </p:nvPicPr>
        <p:blipFill>
          <a:blip r:embed="rId7" cstate="print"/>
          <a:srcRect/>
          <a:stretch>
            <a:fillRect/>
          </a:stretch>
        </p:blipFill>
        <p:spPr bwMode="auto">
          <a:xfrm rot="10462159" flipV="1">
            <a:off x="2843213" y="5589588"/>
            <a:ext cx="346075" cy="450850"/>
          </a:xfrm>
          <a:prstGeom prst="rect">
            <a:avLst/>
          </a:prstGeom>
          <a:noFill/>
          <a:ln w="9525">
            <a:noFill/>
            <a:miter lim="800000"/>
            <a:headEnd/>
            <a:tailEnd/>
          </a:ln>
        </p:spPr>
      </p:pic>
      <p:pic>
        <p:nvPicPr>
          <p:cNvPr id="21514" name="Picture 29" descr="BUILDNG9"/>
          <p:cNvPicPr>
            <a:picLocks noChangeAspect="1" noChangeArrowheads="1"/>
          </p:cNvPicPr>
          <p:nvPr/>
        </p:nvPicPr>
        <p:blipFill>
          <a:blip r:embed="rId8" cstate="print"/>
          <a:srcRect/>
          <a:stretch>
            <a:fillRect/>
          </a:stretch>
        </p:blipFill>
        <p:spPr bwMode="auto">
          <a:xfrm>
            <a:off x="7956550" y="4868863"/>
            <a:ext cx="1008063" cy="406400"/>
          </a:xfrm>
          <a:prstGeom prst="rect">
            <a:avLst/>
          </a:prstGeom>
          <a:noFill/>
          <a:ln w="9525">
            <a:noFill/>
            <a:miter lim="800000"/>
            <a:headEnd/>
            <a:tailEnd/>
          </a:ln>
        </p:spPr>
      </p:pic>
      <p:pic>
        <p:nvPicPr>
          <p:cNvPr id="21515" name="Picture 30" descr="BULLDOZ2"/>
          <p:cNvPicPr>
            <a:picLocks noChangeAspect="1" noChangeArrowheads="1"/>
          </p:cNvPicPr>
          <p:nvPr/>
        </p:nvPicPr>
        <p:blipFill>
          <a:blip r:embed="rId9" cstate="print"/>
          <a:srcRect/>
          <a:stretch>
            <a:fillRect/>
          </a:stretch>
        </p:blipFill>
        <p:spPr bwMode="auto">
          <a:xfrm>
            <a:off x="6300788" y="4724400"/>
            <a:ext cx="1273175" cy="549275"/>
          </a:xfrm>
          <a:prstGeom prst="rect">
            <a:avLst/>
          </a:prstGeom>
          <a:noFill/>
          <a:ln w="9525">
            <a:noFill/>
            <a:miter lim="800000"/>
            <a:headEnd/>
            <a:tailEnd/>
          </a:ln>
        </p:spPr>
      </p:pic>
      <p:sp>
        <p:nvSpPr>
          <p:cNvPr id="21516" name="Line 33"/>
          <p:cNvSpPr>
            <a:spLocks noChangeShapeType="1"/>
          </p:cNvSpPr>
          <p:nvPr/>
        </p:nvSpPr>
        <p:spPr bwMode="auto">
          <a:xfrm>
            <a:off x="7596188" y="5084763"/>
            <a:ext cx="288925" cy="0"/>
          </a:xfrm>
          <a:prstGeom prst="line">
            <a:avLst/>
          </a:prstGeom>
          <a:noFill/>
          <a:ln w="12700" cap="sq">
            <a:solidFill>
              <a:schemeClr val="tx1"/>
            </a:solidFill>
            <a:round/>
            <a:headEnd type="none" w="sm" len="sm"/>
            <a:tailEnd type="triangle" w="sm" len="sm"/>
          </a:ln>
        </p:spPr>
        <p:txBody>
          <a:bodyPr wrap="none"/>
          <a:lstStyle/>
          <a:p>
            <a:endParaRPr lang="ru-RU"/>
          </a:p>
        </p:txBody>
      </p:sp>
      <p:sp>
        <p:nvSpPr>
          <p:cNvPr id="21517" name="Line 34"/>
          <p:cNvSpPr>
            <a:spLocks noChangeShapeType="1"/>
          </p:cNvSpPr>
          <p:nvPr/>
        </p:nvSpPr>
        <p:spPr bwMode="auto">
          <a:xfrm flipH="1">
            <a:off x="8388350" y="5373688"/>
            <a:ext cx="215900" cy="360362"/>
          </a:xfrm>
          <a:prstGeom prst="line">
            <a:avLst/>
          </a:prstGeom>
          <a:noFill/>
          <a:ln w="12700" cap="sq">
            <a:solidFill>
              <a:schemeClr val="tx1"/>
            </a:solidFill>
            <a:round/>
            <a:headEnd type="none" w="sm" len="sm"/>
            <a:tailEnd type="none" w="sm" len="sm"/>
          </a:ln>
        </p:spPr>
        <p:txBody>
          <a:bodyPr wrap="none"/>
          <a:lstStyle/>
          <a:p>
            <a:endParaRPr lang="ru-RU"/>
          </a:p>
        </p:txBody>
      </p:sp>
      <p:sp>
        <p:nvSpPr>
          <p:cNvPr id="21518" name="Line 35"/>
          <p:cNvSpPr>
            <a:spLocks noChangeShapeType="1"/>
          </p:cNvSpPr>
          <p:nvPr/>
        </p:nvSpPr>
        <p:spPr bwMode="auto">
          <a:xfrm flipH="1">
            <a:off x="8459788" y="5373688"/>
            <a:ext cx="288925" cy="503237"/>
          </a:xfrm>
          <a:prstGeom prst="line">
            <a:avLst/>
          </a:prstGeom>
          <a:noFill/>
          <a:ln w="12700" cap="sq">
            <a:solidFill>
              <a:schemeClr val="tx1"/>
            </a:solidFill>
            <a:round/>
            <a:headEnd type="none" w="sm" len="sm"/>
            <a:tailEnd type="none" w="sm" len="sm"/>
          </a:ln>
        </p:spPr>
        <p:txBody>
          <a:bodyPr wrap="none"/>
          <a:lstStyle/>
          <a:p>
            <a:endParaRPr lang="ru-RU"/>
          </a:p>
        </p:txBody>
      </p:sp>
      <p:sp>
        <p:nvSpPr>
          <p:cNvPr id="21519" name="Line 36"/>
          <p:cNvSpPr>
            <a:spLocks noChangeShapeType="1"/>
          </p:cNvSpPr>
          <p:nvPr/>
        </p:nvSpPr>
        <p:spPr bwMode="auto">
          <a:xfrm>
            <a:off x="6084888" y="5661025"/>
            <a:ext cx="647700" cy="431800"/>
          </a:xfrm>
          <a:prstGeom prst="line">
            <a:avLst/>
          </a:prstGeom>
          <a:noFill/>
          <a:ln w="12700" cap="sq">
            <a:solidFill>
              <a:schemeClr val="tx1"/>
            </a:solidFill>
            <a:round/>
            <a:headEnd type="none" w="sm" len="sm"/>
            <a:tailEnd type="triangle" w="sm" len="sm"/>
          </a:ln>
        </p:spPr>
        <p:txBody>
          <a:bodyPr wrap="none"/>
          <a:lstStyle/>
          <a:p>
            <a:endParaRPr lang="ru-RU"/>
          </a:p>
        </p:txBody>
      </p:sp>
      <p:pic>
        <p:nvPicPr>
          <p:cNvPr id="21520" name="Picture 37" descr="BUILDNG4"/>
          <p:cNvPicPr>
            <a:picLocks noChangeAspect="1" noChangeArrowheads="1"/>
          </p:cNvPicPr>
          <p:nvPr/>
        </p:nvPicPr>
        <p:blipFill>
          <a:blip r:embed="rId10" cstate="print"/>
          <a:srcRect/>
          <a:stretch>
            <a:fillRect/>
          </a:stretch>
        </p:blipFill>
        <p:spPr bwMode="auto">
          <a:xfrm>
            <a:off x="6732588" y="5805488"/>
            <a:ext cx="1704975" cy="784225"/>
          </a:xfrm>
          <a:prstGeom prst="rect">
            <a:avLst/>
          </a:prstGeom>
          <a:noFill/>
          <a:ln w="9525">
            <a:noFill/>
            <a:miter lim="800000"/>
            <a:headEnd/>
            <a:tailEnd/>
          </a:ln>
        </p:spPr>
      </p:pic>
      <p:sp>
        <p:nvSpPr>
          <p:cNvPr id="21521" name="AutoShape 41">
            <a:hlinkClick r:id="" action="ppaction://hlinkshowjump?jump=previousslide"/>
          </p:cNvPr>
          <p:cNvSpPr>
            <a:spLocks noChangeArrowheads="1"/>
          </p:cNvSpPr>
          <p:nvPr/>
        </p:nvSpPr>
        <p:spPr bwMode="auto">
          <a:xfrm rot="10800000">
            <a:off x="323850" y="6381750"/>
            <a:ext cx="719138" cy="287338"/>
          </a:xfrm>
          <a:custGeom>
            <a:avLst/>
            <a:gdLst>
              <a:gd name="T0" fmla="*/ 539353 w 21600"/>
              <a:gd name="T1" fmla="*/ 0 h 21600"/>
              <a:gd name="T2" fmla="*/ 0 w 21600"/>
              <a:gd name="T3" fmla="*/ 143669 h 21600"/>
              <a:gd name="T4" fmla="*/ 539353 w 21600"/>
              <a:gd name="T5" fmla="*/ 287338 h 21600"/>
              <a:gd name="T6" fmla="*/ 719138 w 21600"/>
              <a:gd name="T7" fmla="*/ 143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9966">
              <a:alpha val="81175"/>
            </a:srgbClr>
          </a:solidFill>
          <a:ln w="12700" cap="sq">
            <a:solidFill>
              <a:srgbClr val="FF0000"/>
            </a:solidFill>
            <a:miter lim="800000"/>
            <a:headEnd type="none" w="sm" len="sm"/>
            <a:tailEnd type="none" w="sm" len="sm"/>
          </a:ln>
        </p:spPr>
        <p:txBody>
          <a:bodyPr wrap="none" anchor="ctr"/>
          <a:lstStyle/>
          <a:p>
            <a:endParaRPr lang="ru-RU"/>
          </a:p>
        </p:txBody>
      </p:sp>
      <p:sp>
        <p:nvSpPr>
          <p:cNvPr id="21522" name="AutoShape 42">
            <a:hlinkClick r:id="" action="ppaction://hlinkshowjump?jump=nextslide"/>
          </p:cNvPr>
          <p:cNvSpPr>
            <a:spLocks noChangeArrowheads="1"/>
          </p:cNvSpPr>
          <p:nvPr/>
        </p:nvSpPr>
        <p:spPr bwMode="auto">
          <a:xfrm>
            <a:off x="8172450" y="6453188"/>
            <a:ext cx="719138" cy="287337"/>
          </a:xfrm>
          <a:custGeom>
            <a:avLst/>
            <a:gdLst>
              <a:gd name="T0" fmla="*/ 539353 w 21600"/>
              <a:gd name="T1" fmla="*/ 0 h 21600"/>
              <a:gd name="T2" fmla="*/ 0 w 21600"/>
              <a:gd name="T3" fmla="*/ 143669 h 21600"/>
              <a:gd name="T4" fmla="*/ 539353 w 21600"/>
              <a:gd name="T5" fmla="*/ 287337 h 21600"/>
              <a:gd name="T6" fmla="*/ 719138 w 21600"/>
              <a:gd name="T7" fmla="*/ 143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9966">
              <a:alpha val="81175"/>
            </a:srgbClr>
          </a:solidFill>
          <a:ln w="12700" cap="sq">
            <a:solidFill>
              <a:srgbClr val="FF0000"/>
            </a:solidFill>
            <a:miter lim="800000"/>
            <a:headEnd type="none" w="sm" len="sm"/>
            <a:tailEnd type="none" w="sm" len="sm"/>
          </a:ln>
        </p:spPr>
        <p:txBody>
          <a:bodyPr wrap="none" anchor="ctr"/>
          <a:lstStyle/>
          <a:p>
            <a:endParaRPr lang="ru-RU"/>
          </a:p>
        </p:txBody>
      </p:sp>
      <p:sp>
        <p:nvSpPr>
          <p:cNvPr id="21523" name="Text Box 43"/>
          <p:cNvSpPr txBox="1">
            <a:spLocks noChangeArrowheads="1"/>
          </p:cNvSpPr>
          <p:nvPr/>
        </p:nvSpPr>
        <p:spPr bwMode="auto">
          <a:xfrm>
            <a:off x="2916238" y="6453188"/>
            <a:ext cx="2951162" cy="396875"/>
          </a:xfrm>
          <a:prstGeom prst="rect">
            <a:avLst/>
          </a:prstGeom>
          <a:noFill/>
          <a:ln w="12700" cap="sq">
            <a:noFill/>
            <a:miter lim="800000"/>
            <a:headEnd type="none" w="sm" len="sm"/>
            <a:tailEnd type="none" w="sm" len="sm"/>
          </a:ln>
        </p:spPr>
        <p:txBody>
          <a:bodyPr>
            <a:spAutoFit/>
          </a:bodyPr>
          <a:lstStyle/>
          <a:p>
            <a:pPr>
              <a:spcBef>
                <a:spcPct val="50000"/>
              </a:spcBef>
            </a:pPr>
            <a:r>
              <a:rPr lang="ru-RU" sz="2000">
                <a:hlinkClick r:id="rId11" action="ppaction://hlinksldjump"/>
              </a:rPr>
              <a:t>Содержание</a:t>
            </a:r>
            <a:endParaRPr lang="ru-RU" sz="2000"/>
          </a:p>
        </p:txBody>
      </p:sp>
      <p:sp>
        <p:nvSpPr>
          <p:cNvPr id="21524" name="Line 44"/>
          <p:cNvSpPr>
            <a:spLocks noChangeShapeType="1"/>
          </p:cNvSpPr>
          <p:nvPr/>
        </p:nvSpPr>
        <p:spPr bwMode="auto">
          <a:xfrm flipV="1">
            <a:off x="6443663" y="3500438"/>
            <a:ext cx="504825" cy="576262"/>
          </a:xfrm>
          <a:prstGeom prst="line">
            <a:avLst/>
          </a:prstGeom>
          <a:noFill/>
          <a:ln w="12700" cap="sq">
            <a:solidFill>
              <a:schemeClr val="tx1"/>
            </a:solidFill>
            <a:round/>
            <a:headEnd type="none" w="sm" len="sm"/>
            <a:tailEnd type="triangle" w="sm" len="sm"/>
          </a:ln>
        </p:spPr>
        <p:txBody>
          <a:bodyPr wrap="none"/>
          <a:lstStyle/>
          <a:p>
            <a:endParaRPr lang="ru-RU"/>
          </a:p>
        </p:txBody>
      </p:sp>
    </p:spTree>
  </p:cSld>
  <p:clrMapOvr>
    <a:masterClrMapping/>
  </p:clrMapOvr>
  <p:transition spd="slow" advClick="0" advTm="5000">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mph" presetSubtype="0" fill="hold" grpId="0" nodeType="clickEffect">
                                  <p:stCondLst>
                                    <p:cond delay="0"/>
                                  </p:stCondLst>
                                  <p:childTnLst>
                                    <p:animClr clrSpc="hsl">
                                      <p:cBhvr override="childStyle">
                                        <p:cTn id="6" dur="500" fill="hold"/>
                                        <p:tgtEl>
                                          <p:spTgt spid="24"/>
                                        </p:tgtEl>
                                        <p:attrNameLst>
                                          <p:attrName>style.color</p:attrName>
                                        </p:attrNameLst>
                                      </p:cBhvr>
                                      <p:by>
                                        <p:hsl h="0" s="12549" l="25098"/>
                                      </p:by>
                                    </p:animClr>
                                    <p:animClr clrSpc="hsl">
                                      <p:cBhvr>
                                        <p:cTn id="7" dur="500" fill="hold"/>
                                        <p:tgtEl>
                                          <p:spTgt spid="24"/>
                                        </p:tgtEl>
                                        <p:attrNameLst>
                                          <p:attrName>fillcolor</p:attrName>
                                        </p:attrNameLst>
                                      </p:cBhvr>
                                      <p:by>
                                        <p:hsl h="0" s="12549" l="25098"/>
                                      </p:by>
                                    </p:animClr>
                                    <p:animClr clrSpc="hsl">
                                      <p:cBhvr>
                                        <p:cTn id="8" dur="500" fill="hold"/>
                                        <p:tgtEl>
                                          <p:spTgt spid="24"/>
                                        </p:tgtEl>
                                        <p:attrNameLst>
                                          <p:attrName>stroke.color</p:attrName>
                                        </p:attrNameLst>
                                      </p:cBhvr>
                                      <p:by>
                                        <p:hsl h="0" s="12549" l="25098"/>
                                      </p:by>
                                    </p:animClr>
                                    <p:set>
                                      <p:cBhvr>
                                        <p:cTn id="9" dur="500" fill="hold"/>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WordArt 4" descr="Бумажный пакет"/>
          <p:cNvSpPr>
            <a:spLocks noChangeArrowheads="1" noChangeShapeType="1" noTextEdit="1"/>
          </p:cNvSpPr>
          <p:nvPr/>
        </p:nvSpPr>
        <p:spPr bwMode="auto">
          <a:xfrm>
            <a:off x="1907704" y="404664"/>
            <a:ext cx="4824413" cy="865188"/>
          </a:xfrm>
          <a:prstGeom prst="rect">
            <a:avLst/>
          </a:prstGeom>
        </p:spPr>
        <p:txBody>
          <a:bodyPr wrap="none" fromWordArt="1">
            <a:prstTxWarp prst="textPlain">
              <a:avLst>
                <a:gd name="adj" fmla="val 50000"/>
              </a:avLst>
            </a:prstTxWarp>
          </a:bodyPr>
          <a:lstStyle/>
          <a:p>
            <a:pPr algn="ctr"/>
            <a:r>
              <a:rPr lang="ru-RU" sz="3600" i="1" kern="10" dirty="0">
                <a:ln w="9525" cap="sq">
                  <a:solidFill>
                    <a:srgbClr val="008000"/>
                  </a:solidFill>
                  <a:round/>
                  <a:headEnd type="none" w="sm" len="sm"/>
                  <a:tailEnd type="none" w="sm" len="sm"/>
                </a:ln>
                <a:blipFill dpi="0" rotWithShape="0">
                  <a:blip r:embed="rId2"/>
                  <a:srcRect/>
                  <a:tile tx="0" ty="0" sx="100000" sy="100000" flip="none" algn="tl"/>
                </a:blipFill>
                <a:latin typeface="Times New Roman"/>
                <a:cs typeface="Times New Roman"/>
              </a:rPr>
              <a:t>Финансовый риск</a:t>
            </a:r>
          </a:p>
        </p:txBody>
      </p:sp>
      <p:sp>
        <p:nvSpPr>
          <p:cNvPr id="22531" name="Text Box 5"/>
          <p:cNvSpPr txBox="1">
            <a:spLocks noChangeArrowheads="1"/>
          </p:cNvSpPr>
          <p:nvPr/>
        </p:nvSpPr>
        <p:spPr bwMode="auto">
          <a:xfrm>
            <a:off x="179388" y="1268760"/>
            <a:ext cx="5400724" cy="3554819"/>
          </a:xfrm>
          <a:prstGeom prst="rect">
            <a:avLst/>
          </a:prstGeom>
          <a:noFill/>
          <a:ln w="12700" cap="sq">
            <a:noFill/>
            <a:miter lim="800000"/>
            <a:headEnd type="none" w="sm" len="sm"/>
            <a:tailEnd type="none" w="sm" len="sm"/>
          </a:ln>
        </p:spPr>
        <p:txBody>
          <a:bodyPr wrap="square">
            <a:spAutoFit/>
          </a:bodyPr>
          <a:lstStyle/>
          <a:p>
            <a:pPr algn="just">
              <a:spcBef>
                <a:spcPct val="50000"/>
              </a:spcBef>
              <a:buBlip>
                <a:blip r:embed="rId3"/>
              </a:buBlip>
            </a:pPr>
            <a:r>
              <a:rPr lang="ru-RU" b="1" dirty="0" smtClean="0">
                <a:solidFill>
                  <a:srgbClr val="090DB7"/>
                </a:solidFill>
              </a:rPr>
              <a:t>  Финансовый </a:t>
            </a:r>
            <a:r>
              <a:rPr lang="ru-RU" b="1" dirty="0">
                <a:solidFill>
                  <a:srgbClr val="090DB7"/>
                </a:solidFill>
              </a:rPr>
              <a:t>риск возникает в процессе отношений предприятия с финансовыми институтами (банками, финансовыми, инвестиционными, страховыми компаниями, биржами и др.). Причины финансового риска - инфляционные факторы, рост учетных ставок банка, снижение стоимости ценных бумаг и др</a:t>
            </a:r>
            <a:r>
              <a:rPr lang="ru-RU" b="1" dirty="0" smtClean="0">
                <a:solidFill>
                  <a:srgbClr val="090DB7"/>
                </a:solidFill>
              </a:rPr>
              <a:t>.</a:t>
            </a:r>
            <a:endParaRPr lang="ru-RU" b="1" dirty="0">
              <a:solidFill>
                <a:srgbClr val="090DB7"/>
              </a:solidFill>
            </a:endParaRPr>
          </a:p>
          <a:p>
            <a:pPr algn="just">
              <a:spcBef>
                <a:spcPct val="50000"/>
              </a:spcBef>
              <a:buFontTx/>
              <a:buBlip>
                <a:blip r:embed="rId3"/>
              </a:buBlip>
            </a:pPr>
            <a:r>
              <a:rPr lang="ru-RU" b="1" dirty="0">
                <a:solidFill>
                  <a:srgbClr val="090DB7"/>
                </a:solidFill>
              </a:rPr>
              <a:t>Предприятие зависит от кредиторов, увеличение или ужесточение условие кредита влечет за собой остановку или спад производства.</a:t>
            </a:r>
          </a:p>
        </p:txBody>
      </p:sp>
      <p:pic>
        <p:nvPicPr>
          <p:cNvPr id="22532" name="Picture 8" descr="MEETING"/>
          <p:cNvPicPr>
            <a:picLocks noChangeAspect="1" noChangeArrowheads="1"/>
          </p:cNvPicPr>
          <p:nvPr/>
        </p:nvPicPr>
        <p:blipFill>
          <a:blip r:embed="rId4" cstate="print"/>
          <a:srcRect/>
          <a:stretch>
            <a:fillRect/>
          </a:stretch>
        </p:blipFill>
        <p:spPr bwMode="auto">
          <a:xfrm>
            <a:off x="7092280" y="3573016"/>
            <a:ext cx="1512887" cy="1079500"/>
          </a:xfrm>
          <a:prstGeom prst="rect">
            <a:avLst/>
          </a:prstGeom>
          <a:noFill/>
          <a:ln w="9525">
            <a:noFill/>
            <a:miter lim="800000"/>
            <a:headEnd/>
            <a:tailEnd/>
          </a:ln>
        </p:spPr>
      </p:pic>
      <p:pic>
        <p:nvPicPr>
          <p:cNvPr id="22533" name="Picture 9" descr="CRTHOUS2"/>
          <p:cNvPicPr>
            <a:picLocks noChangeAspect="1" noChangeArrowheads="1"/>
          </p:cNvPicPr>
          <p:nvPr/>
        </p:nvPicPr>
        <p:blipFill>
          <a:blip r:embed="rId5" cstate="print"/>
          <a:srcRect/>
          <a:stretch>
            <a:fillRect/>
          </a:stretch>
        </p:blipFill>
        <p:spPr bwMode="auto">
          <a:xfrm>
            <a:off x="5508104" y="2204864"/>
            <a:ext cx="1368425" cy="498475"/>
          </a:xfrm>
          <a:prstGeom prst="rect">
            <a:avLst/>
          </a:prstGeom>
          <a:noFill/>
          <a:ln w="9525">
            <a:noFill/>
            <a:miter lim="800000"/>
            <a:headEnd/>
            <a:tailEnd/>
          </a:ln>
        </p:spPr>
      </p:pic>
      <p:pic>
        <p:nvPicPr>
          <p:cNvPr id="22534" name="Picture 10" descr="DOLLAR"/>
          <p:cNvPicPr>
            <a:picLocks noChangeAspect="1" noChangeArrowheads="1"/>
          </p:cNvPicPr>
          <p:nvPr/>
        </p:nvPicPr>
        <p:blipFill>
          <a:blip r:embed="rId6" cstate="print"/>
          <a:srcRect/>
          <a:stretch>
            <a:fillRect/>
          </a:stretch>
        </p:blipFill>
        <p:spPr bwMode="auto">
          <a:xfrm>
            <a:off x="5219700" y="2205038"/>
            <a:ext cx="309563" cy="136525"/>
          </a:xfrm>
          <a:prstGeom prst="rect">
            <a:avLst/>
          </a:prstGeom>
          <a:noFill/>
          <a:ln w="9525">
            <a:noFill/>
            <a:miter lim="800000"/>
            <a:headEnd/>
            <a:tailEnd/>
          </a:ln>
        </p:spPr>
      </p:pic>
      <p:pic>
        <p:nvPicPr>
          <p:cNvPr id="22535" name="Picture 11" descr="COINS3"/>
          <p:cNvPicPr>
            <a:picLocks noChangeAspect="1" noChangeArrowheads="1"/>
          </p:cNvPicPr>
          <p:nvPr/>
        </p:nvPicPr>
        <p:blipFill>
          <a:blip r:embed="rId7" cstate="print"/>
          <a:srcRect/>
          <a:stretch>
            <a:fillRect/>
          </a:stretch>
        </p:blipFill>
        <p:spPr bwMode="auto">
          <a:xfrm>
            <a:off x="7236296" y="1988840"/>
            <a:ext cx="1081087" cy="866775"/>
          </a:xfrm>
          <a:prstGeom prst="rect">
            <a:avLst/>
          </a:prstGeom>
          <a:noFill/>
          <a:ln w="9525">
            <a:noFill/>
            <a:miter lim="800000"/>
            <a:headEnd/>
            <a:tailEnd/>
          </a:ln>
        </p:spPr>
      </p:pic>
      <p:sp>
        <p:nvSpPr>
          <p:cNvPr id="22536" name="Line 12"/>
          <p:cNvSpPr>
            <a:spLocks noChangeShapeType="1"/>
          </p:cNvSpPr>
          <p:nvPr/>
        </p:nvSpPr>
        <p:spPr bwMode="auto">
          <a:xfrm flipV="1">
            <a:off x="6228184" y="2348880"/>
            <a:ext cx="1512168" cy="71438"/>
          </a:xfrm>
          <a:prstGeom prst="line">
            <a:avLst/>
          </a:prstGeom>
          <a:noFill/>
          <a:ln w="12700" cap="sq">
            <a:solidFill>
              <a:schemeClr val="tx1"/>
            </a:solidFill>
            <a:round/>
            <a:headEnd type="none" w="sm" len="sm"/>
            <a:tailEnd type="triangle" w="sm" len="sm"/>
          </a:ln>
        </p:spPr>
        <p:txBody>
          <a:bodyPr wrap="none"/>
          <a:lstStyle/>
          <a:p>
            <a:endParaRPr lang="ru-RU"/>
          </a:p>
        </p:txBody>
      </p:sp>
      <p:pic>
        <p:nvPicPr>
          <p:cNvPr id="22537" name="Picture 14" descr="COINS3"/>
          <p:cNvPicPr>
            <a:picLocks noChangeAspect="1" noChangeArrowheads="1"/>
          </p:cNvPicPr>
          <p:nvPr/>
        </p:nvPicPr>
        <p:blipFill>
          <a:blip r:embed="rId7" cstate="print"/>
          <a:srcRect/>
          <a:stretch>
            <a:fillRect/>
          </a:stretch>
        </p:blipFill>
        <p:spPr bwMode="auto">
          <a:xfrm>
            <a:off x="7596336" y="2348880"/>
            <a:ext cx="1081087" cy="866775"/>
          </a:xfrm>
          <a:prstGeom prst="rect">
            <a:avLst/>
          </a:prstGeom>
          <a:noFill/>
          <a:ln w="9525">
            <a:noFill/>
            <a:miter lim="800000"/>
            <a:headEnd/>
            <a:tailEnd/>
          </a:ln>
        </p:spPr>
      </p:pic>
      <p:pic>
        <p:nvPicPr>
          <p:cNvPr id="22538" name="Picture 15" descr="COINS3"/>
          <p:cNvPicPr>
            <a:picLocks noChangeAspect="1" noChangeArrowheads="1"/>
          </p:cNvPicPr>
          <p:nvPr/>
        </p:nvPicPr>
        <p:blipFill>
          <a:blip r:embed="rId7" cstate="print"/>
          <a:srcRect/>
          <a:stretch>
            <a:fillRect/>
          </a:stretch>
        </p:blipFill>
        <p:spPr bwMode="auto">
          <a:xfrm>
            <a:off x="8100392" y="1988840"/>
            <a:ext cx="649039" cy="866775"/>
          </a:xfrm>
          <a:prstGeom prst="rect">
            <a:avLst/>
          </a:prstGeom>
          <a:noFill/>
          <a:ln w="9525">
            <a:noFill/>
            <a:miter lim="800000"/>
            <a:headEnd/>
            <a:tailEnd/>
          </a:ln>
        </p:spPr>
      </p:pic>
      <p:pic>
        <p:nvPicPr>
          <p:cNvPr id="22539" name="Picture 16" descr="COINS3"/>
          <p:cNvPicPr>
            <a:picLocks noChangeAspect="1" noChangeArrowheads="1"/>
          </p:cNvPicPr>
          <p:nvPr/>
        </p:nvPicPr>
        <p:blipFill>
          <a:blip r:embed="rId7" cstate="print"/>
          <a:srcRect/>
          <a:stretch>
            <a:fillRect/>
          </a:stretch>
        </p:blipFill>
        <p:spPr bwMode="auto">
          <a:xfrm>
            <a:off x="8062912" y="1916832"/>
            <a:ext cx="1081088" cy="866775"/>
          </a:xfrm>
          <a:prstGeom prst="rect">
            <a:avLst/>
          </a:prstGeom>
          <a:noFill/>
          <a:ln w="9525">
            <a:noFill/>
            <a:miter lim="800000"/>
            <a:headEnd/>
            <a:tailEnd/>
          </a:ln>
        </p:spPr>
      </p:pic>
      <p:sp>
        <p:nvSpPr>
          <p:cNvPr id="22540" name="Line 22"/>
          <p:cNvSpPr>
            <a:spLocks noChangeShapeType="1"/>
          </p:cNvSpPr>
          <p:nvPr/>
        </p:nvSpPr>
        <p:spPr bwMode="auto">
          <a:xfrm flipH="1" flipV="1">
            <a:off x="6732240" y="2996952"/>
            <a:ext cx="574675" cy="865188"/>
          </a:xfrm>
          <a:prstGeom prst="line">
            <a:avLst/>
          </a:prstGeom>
          <a:noFill/>
          <a:ln w="12700" cap="sq">
            <a:solidFill>
              <a:schemeClr val="tx1"/>
            </a:solidFill>
            <a:round/>
            <a:headEnd type="none" w="sm" len="sm"/>
            <a:tailEnd type="triangle" w="sm" len="sm"/>
          </a:ln>
        </p:spPr>
        <p:txBody>
          <a:bodyPr wrap="none"/>
          <a:lstStyle/>
          <a:p>
            <a:endParaRPr lang="ru-RU"/>
          </a:p>
        </p:txBody>
      </p:sp>
      <p:pic>
        <p:nvPicPr>
          <p:cNvPr id="22541" name="Picture 27"/>
          <p:cNvPicPr>
            <a:picLocks noChangeAspect="1" noChangeArrowheads="1"/>
          </p:cNvPicPr>
          <p:nvPr/>
        </p:nvPicPr>
        <p:blipFill>
          <a:blip r:embed="rId8" cstate="print"/>
          <a:srcRect/>
          <a:stretch>
            <a:fillRect/>
          </a:stretch>
        </p:blipFill>
        <p:spPr bwMode="auto">
          <a:xfrm>
            <a:off x="6228184" y="5445224"/>
            <a:ext cx="1200150" cy="857250"/>
          </a:xfrm>
          <a:prstGeom prst="rect">
            <a:avLst/>
          </a:prstGeom>
          <a:noFill/>
          <a:ln w="9525">
            <a:noFill/>
            <a:miter lim="800000"/>
            <a:headEnd/>
            <a:tailEnd/>
          </a:ln>
        </p:spPr>
      </p:pic>
      <p:sp>
        <p:nvSpPr>
          <p:cNvPr id="22542" name="Line 28"/>
          <p:cNvSpPr>
            <a:spLocks noChangeShapeType="1"/>
          </p:cNvSpPr>
          <p:nvPr/>
        </p:nvSpPr>
        <p:spPr bwMode="auto">
          <a:xfrm flipH="1">
            <a:off x="6948264" y="4581128"/>
            <a:ext cx="649288" cy="576262"/>
          </a:xfrm>
          <a:prstGeom prst="line">
            <a:avLst/>
          </a:prstGeom>
          <a:noFill/>
          <a:ln w="12700" cap="sq">
            <a:solidFill>
              <a:schemeClr val="tx1"/>
            </a:solidFill>
            <a:round/>
            <a:headEnd type="none" w="sm" len="sm"/>
            <a:tailEnd type="triangle" w="sm" len="sm"/>
          </a:ln>
        </p:spPr>
        <p:txBody>
          <a:bodyPr wrap="none"/>
          <a:lstStyle/>
          <a:p>
            <a:endParaRPr lang="ru-RU"/>
          </a:p>
        </p:txBody>
      </p:sp>
      <p:pic>
        <p:nvPicPr>
          <p:cNvPr id="22543" name="Picture 29" descr="BAGOMONY"/>
          <p:cNvPicPr>
            <a:picLocks noChangeAspect="1" noChangeArrowheads="1"/>
          </p:cNvPicPr>
          <p:nvPr/>
        </p:nvPicPr>
        <p:blipFill>
          <a:blip r:embed="rId9" cstate="print"/>
          <a:srcRect/>
          <a:stretch>
            <a:fillRect/>
          </a:stretch>
        </p:blipFill>
        <p:spPr bwMode="auto">
          <a:xfrm>
            <a:off x="7885113" y="4941888"/>
            <a:ext cx="1060450" cy="1628775"/>
          </a:xfrm>
          <a:prstGeom prst="rect">
            <a:avLst/>
          </a:prstGeom>
          <a:noFill/>
          <a:ln w="9525">
            <a:noFill/>
            <a:miter lim="800000"/>
            <a:headEnd/>
            <a:tailEnd/>
          </a:ln>
        </p:spPr>
      </p:pic>
      <p:sp>
        <p:nvSpPr>
          <p:cNvPr id="22544" name="Line 30"/>
          <p:cNvSpPr>
            <a:spLocks noChangeShapeType="1"/>
          </p:cNvSpPr>
          <p:nvPr/>
        </p:nvSpPr>
        <p:spPr bwMode="auto">
          <a:xfrm>
            <a:off x="7740353" y="4653137"/>
            <a:ext cx="576064" cy="360040"/>
          </a:xfrm>
          <a:prstGeom prst="line">
            <a:avLst/>
          </a:prstGeom>
          <a:noFill/>
          <a:ln w="12700" cap="sq">
            <a:solidFill>
              <a:schemeClr val="tx1"/>
            </a:solidFill>
            <a:round/>
            <a:headEnd type="none" w="sm" len="sm"/>
            <a:tailEnd type="triangle" w="sm" len="sm"/>
          </a:ln>
        </p:spPr>
        <p:txBody>
          <a:bodyPr wrap="none"/>
          <a:lstStyle/>
          <a:p>
            <a:endParaRPr lang="ru-RU"/>
          </a:p>
        </p:txBody>
      </p:sp>
      <p:sp>
        <p:nvSpPr>
          <p:cNvPr id="22545" name="AutoShape 34">
            <a:hlinkClick r:id="" action="ppaction://hlinkshowjump?jump=previousslide"/>
          </p:cNvPr>
          <p:cNvSpPr>
            <a:spLocks noChangeArrowheads="1"/>
          </p:cNvSpPr>
          <p:nvPr/>
        </p:nvSpPr>
        <p:spPr bwMode="auto">
          <a:xfrm rot="10800000">
            <a:off x="323850" y="6381750"/>
            <a:ext cx="719138" cy="287338"/>
          </a:xfrm>
          <a:custGeom>
            <a:avLst/>
            <a:gdLst>
              <a:gd name="T0" fmla="*/ 539353 w 21600"/>
              <a:gd name="T1" fmla="*/ 0 h 21600"/>
              <a:gd name="T2" fmla="*/ 0 w 21600"/>
              <a:gd name="T3" fmla="*/ 143669 h 21600"/>
              <a:gd name="T4" fmla="*/ 539353 w 21600"/>
              <a:gd name="T5" fmla="*/ 287338 h 21600"/>
              <a:gd name="T6" fmla="*/ 719138 w 21600"/>
              <a:gd name="T7" fmla="*/ 143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9966">
              <a:alpha val="81175"/>
            </a:srgbClr>
          </a:solidFill>
          <a:ln w="12700" cap="sq">
            <a:solidFill>
              <a:srgbClr val="FF0000"/>
            </a:solidFill>
            <a:miter lim="800000"/>
            <a:headEnd type="none" w="sm" len="sm"/>
            <a:tailEnd type="none" w="sm" len="sm"/>
          </a:ln>
        </p:spPr>
        <p:txBody>
          <a:bodyPr wrap="none" anchor="ctr"/>
          <a:lstStyle/>
          <a:p>
            <a:endParaRPr lang="ru-RU"/>
          </a:p>
        </p:txBody>
      </p:sp>
      <p:sp>
        <p:nvSpPr>
          <p:cNvPr id="22546" name="Text Box 36"/>
          <p:cNvSpPr txBox="1">
            <a:spLocks noChangeArrowheads="1"/>
          </p:cNvSpPr>
          <p:nvPr/>
        </p:nvSpPr>
        <p:spPr bwMode="auto">
          <a:xfrm>
            <a:off x="2916238" y="6453188"/>
            <a:ext cx="2951162" cy="396875"/>
          </a:xfrm>
          <a:prstGeom prst="rect">
            <a:avLst/>
          </a:prstGeom>
          <a:noFill/>
          <a:ln w="12700" cap="sq">
            <a:noFill/>
            <a:miter lim="800000"/>
            <a:headEnd type="none" w="sm" len="sm"/>
            <a:tailEnd type="none" w="sm" len="sm"/>
          </a:ln>
        </p:spPr>
        <p:txBody>
          <a:bodyPr>
            <a:spAutoFit/>
          </a:bodyPr>
          <a:lstStyle/>
          <a:p>
            <a:pPr>
              <a:spcBef>
                <a:spcPct val="50000"/>
              </a:spcBef>
            </a:pPr>
            <a:r>
              <a:rPr lang="ru-RU" sz="2000">
                <a:hlinkClick r:id="rId10" action="ppaction://hlinksldjump"/>
              </a:rPr>
              <a:t>Содержание</a:t>
            </a:r>
            <a:endParaRPr lang="ru-RU" sz="2000"/>
          </a:p>
        </p:txBody>
      </p:sp>
      <p:sp>
        <p:nvSpPr>
          <p:cNvPr id="22547" name="Line 44"/>
          <p:cNvSpPr>
            <a:spLocks noChangeShapeType="1"/>
          </p:cNvSpPr>
          <p:nvPr/>
        </p:nvSpPr>
        <p:spPr bwMode="auto">
          <a:xfrm>
            <a:off x="7777162" y="1340768"/>
            <a:ext cx="1366838" cy="2016125"/>
          </a:xfrm>
          <a:prstGeom prst="line">
            <a:avLst/>
          </a:prstGeom>
          <a:noFill/>
          <a:ln w="57150" cap="sq">
            <a:solidFill>
              <a:srgbClr val="FF3300"/>
            </a:solidFill>
            <a:round/>
            <a:headEnd type="none" w="sm" len="sm"/>
            <a:tailEnd type="none" w="sm" len="sm"/>
          </a:ln>
        </p:spPr>
        <p:txBody>
          <a:bodyPr wrap="none"/>
          <a:lstStyle/>
          <a:p>
            <a:endParaRPr lang="ru-RU"/>
          </a:p>
        </p:txBody>
      </p:sp>
      <p:sp>
        <p:nvSpPr>
          <p:cNvPr id="22548" name="Line 45"/>
          <p:cNvSpPr>
            <a:spLocks noChangeShapeType="1"/>
          </p:cNvSpPr>
          <p:nvPr/>
        </p:nvSpPr>
        <p:spPr bwMode="auto">
          <a:xfrm flipH="1">
            <a:off x="7272337" y="1412776"/>
            <a:ext cx="1871663" cy="2232025"/>
          </a:xfrm>
          <a:prstGeom prst="line">
            <a:avLst/>
          </a:prstGeom>
          <a:noFill/>
          <a:ln w="57150" cap="sq">
            <a:solidFill>
              <a:srgbClr val="FF3300"/>
            </a:solidFill>
            <a:round/>
            <a:headEnd type="none" w="sm" len="sm"/>
            <a:tailEnd type="none" w="sm" len="sm"/>
          </a:ln>
        </p:spPr>
        <p:txBody>
          <a:bodyPr wrap="none"/>
          <a:lstStyle/>
          <a:p>
            <a:endParaRPr lang="ru-RU"/>
          </a:p>
        </p:txBody>
      </p:sp>
    </p:spTree>
  </p:cSld>
  <p:clrMapOvr>
    <a:masterClrMapping/>
  </p:clrMapOvr>
  <p:transition spd="slow" advClick="0" advTm="5000">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mph" presetSubtype="0" fill="hold" grpId="0" nodeType="clickEffect">
                                  <p:stCondLst>
                                    <p:cond delay="0"/>
                                  </p:stCondLst>
                                  <p:childTnLst>
                                    <p:animClr clrSpc="hsl">
                                      <p:cBhvr override="childStyle">
                                        <p:cTn id="6" dur="500" fill="hold"/>
                                        <p:tgtEl>
                                          <p:spTgt spid="22531"/>
                                        </p:tgtEl>
                                        <p:attrNameLst>
                                          <p:attrName>style.color</p:attrName>
                                        </p:attrNameLst>
                                      </p:cBhvr>
                                      <p:by>
                                        <p:hsl h="0" s="12549" l="25098"/>
                                      </p:by>
                                    </p:animClr>
                                    <p:animClr clrSpc="hsl">
                                      <p:cBhvr>
                                        <p:cTn id="7" dur="500" fill="hold"/>
                                        <p:tgtEl>
                                          <p:spTgt spid="22531"/>
                                        </p:tgtEl>
                                        <p:attrNameLst>
                                          <p:attrName>fillcolor</p:attrName>
                                        </p:attrNameLst>
                                      </p:cBhvr>
                                      <p:by>
                                        <p:hsl h="0" s="12549" l="25098"/>
                                      </p:by>
                                    </p:animClr>
                                    <p:animClr clrSpc="hsl">
                                      <p:cBhvr>
                                        <p:cTn id="8" dur="500" fill="hold"/>
                                        <p:tgtEl>
                                          <p:spTgt spid="22531"/>
                                        </p:tgtEl>
                                        <p:attrNameLst>
                                          <p:attrName>stroke.color</p:attrName>
                                        </p:attrNameLst>
                                      </p:cBhvr>
                                      <p:by>
                                        <p:hsl h="0" s="12549" l="25098"/>
                                      </p:by>
                                    </p:animClr>
                                    <p:set>
                                      <p:cBhvr>
                                        <p:cTn id="9" dur="500" fill="hold"/>
                                        <p:tgtEl>
                                          <p:spTgt spid="2253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нутый угол 10"/>
          <p:cNvSpPr/>
          <p:nvPr/>
        </p:nvSpPr>
        <p:spPr bwMode="auto">
          <a:xfrm rot="5400000">
            <a:off x="449542" y="2258870"/>
            <a:ext cx="4320480" cy="4068452"/>
          </a:xfrm>
          <a:prstGeom prst="foldedCorner">
            <a:avLst/>
          </a:prstGeom>
          <a:solidFill>
            <a:srgbClr val="98CC9E">
              <a:alpha val="34118"/>
            </a:srgbClr>
          </a:solidFill>
          <a:ln w="12700" cap="sq" cmpd="sng" algn="ctr">
            <a:solidFill>
              <a:schemeClr val="tx1"/>
            </a:solidFill>
            <a:prstDash val="solid"/>
            <a:round/>
            <a:headEnd type="none" w="sm" len="sm"/>
            <a:tailEnd type="none" w="sm" len="sm"/>
          </a:ln>
          <a:effectLst>
            <a:glow rad="63500">
              <a:schemeClr val="accent1">
                <a:satMod val="175000"/>
                <a:alpha val="40000"/>
              </a:schemeClr>
            </a:glow>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charset="0"/>
            </a:endParaRPr>
          </a:p>
        </p:txBody>
      </p:sp>
      <p:sp>
        <p:nvSpPr>
          <p:cNvPr id="4" name="Содержимое 3"/>
          <p:cNvSpPr>
            <a:spLocks noGrp="1"/>
          </p:cNvSpPr>
          <p:nvPr>
            <p:ph sz="half" idx="2"/>
          </p:nvPr>
        </p:nvSpPr>
        <p:spPr>
          <a:xfrm>
            <a:off x="457200" y="2174875"/>
            <a:ext cx="4040188" cy="4265783"/>
          </a:xfrm>
        </p:spPr>
        <p:txBody>
          <a:bodyPr/>
          <a:lstStyle/>
          <a:p>
            <a:pPr algn="just"/>
            <a:r>
              <a:rPr lang="ru-RU" sz="2200" b="1" dirty="0" smtClean="0">
                <a:solidFill>
                  <a:srgbClr val="1E31E2"/>
                </a:solidFill>
              </a:rPr>
              <a:t>означают возможность получения убытка или «нулевого» результата; такой риск рассчитан только на проигрыш. К этим рискам относятся: экологические, политические, природно-естественные, транспортные и часть коммерческих рисков (имущественные, производственные, торговые).</a:t>
            </a:r>
            <a:endParaRPr lang="ru-RU" sz="2200" b="1" dirty="0">
              <a:solidFill>
                <a:srgbClr val="1E31E2"/>
              </a:solidFill>
            </a:endParaRPr>
          </a:p>
        </p:txBody>
      </p:sp>
      <p:sp>
        <p:nvSpPr>
          <p:cNvPr id="10" name="Загнутый угол 9"/>
          <p:cNvSpPr/>
          <p:nvPr/>
        </p:nvSpPr>
        <p:spPr bwMode="auto">
          <a:xfrm>
            <a:off x="5004048" y="2132856"/>
            <a:ext cx="3744416" cy="3528392"/>
          </a:xfrm>
          <a:prstGeom prst="foldedCorner">
            <a:avLst/>
          </a:prstGeom>
          <a:solidFill>
            <a:srgbClr val="A58CD8">
              <a:alpha val="27843"/>
            </a:srgbClr>
          </a:solidFill>
          <a:ln w="12700" cap="sq" cmpd="sng" algn="ctr">
            <a:solidFill>
              <a:schemeClr val="tx1"/>
            </a:solidFill>
            <a:prstDash val="solid"/>
            <a:round/>
            <a:headEnd type="none" w="sm" len="sm"/>
            <a:tailEnd type="none" w="sm" len="sm"/>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charset="0"/>
            </a:endParaRPr>
          </a:p>
        </p:txBody>
      </p:sp>
      <p:sp>
        <p:nvSpPr>
          <p:cNvPr id="2" name="Заголовок 1"/>
          <p:cNvSpPr>
            <a:spLocks noGrp="1"/>
          </p:cNvSpPr>
          <p:nvPr>
            <p:ph type="title"/>
          </p:nvPr>
        </p:nvSpPr>
        <p:spPr>
          <a:xfrm>
            <a:off x="457200" y="274638"/>
            <a:ext cx="8229600" cy="1329595"/>
          </a:xfrm>
        </p:spPr>
        <p:txBody>
          <a:bodyPr/>
          <a:lstStyle/>
          <a:p>
            <a:pPr algn="ctr"/>
            <a:r>
              <a:rPr lang="ru-RU" sz="2400" b="1" i="1" dirty="0" smtClean="0">
                <a:solidFill>
                  <a:srgbClr val="0326BD"/>
                </a:solidFill>
              </a:rPr>
              <a:t>В зависимости от возможного результата (рискового события) риски можно подразделить на две большие группы: чистые и спекулятивные</a:t>
            </a:r>
            <a:r>
              <a:rPr lang="ru-RU" sz="2400" b="1" dirty="0" smtClean="0">
                <a:solidFill>
                  <a:srgbClr val="0326BD"/>
                </a:solidFill>
              </a:rPr>
              <a:t>.</a:t>
            </a:r>
            <a:r>
              <a:rPr lang="ru-RU" sz="2400" dirty="0" smtClean="0"/>
              <a:t/>
            </a:r>
            <a:br>
              <a:rPr lang="ru-RU" sz="2400" dirty="0" smtClean="0"/>
            </a:br>
            <a:endParaRPr lang="ru-RU" sz="2400" dirty="0"/>
          </a:p>
        </p:txBody>
      </p:sp>
      <p:sp>
        <p:nvSpPr>
          <p:cNvPr id="3" name="Текст 2"/>
          <p:cNvSpPr>
            <a:spLocks noGrp="1"/>
          </p:cNvSpPr>
          <p:nvPr>
            <p:ph type="body" idx="1"/>
          </p:nvPr>
        </p:nvSpPr>
        <p:spPr>
          <a:xfrm>
            <a:off x="457200" y="1656442"/>
            <a:ext cx="4040188" cy="332399"/>
          </a:xfrm>
        </p:spPr>
        <p:txBody>
          <a:bodyPr/>
          <a:lstStyle/>
          <a:p>
            <a:pPr algn="ctr"/>
            <a:r>
              <a:rPr lang="ru-RU" dirty="0" smtClean="0">
                <a:solidFill>
                  <a:srgbClr val="03BD03"/>
                </a:solidFill>
              </a:rPr>
              <a:t>Чистые риски:</a:t>
            </a:r>
            <a:endParaRPr lang="ru-RU" dirty="0">
              <a:solidFill>
                <a:srgbClr val="03BD03"/>
              </a:solidFill>
            </a:endParaRPr>
          </a:p>
        </p:txBody>
      </p:sp>
      <p:sp>
        <p:nvSpPr>
          <p:cNvPr id="5" name="Текст 4"/>
          <p:cNvSpPr>
            <a:spLocks noGrp="1"/>
          </p:cNvSpPr>
          <p:nvPr>
            <p:ph type="body" sz="quarter" idx="3"/>
          </p:nvPr>
        </p:nvSpPr>
        <p:spPr>
          <a:xfrm>
            <a:off x="4644008" y="1656441"/>
            <a:ext cx="4041775" cy="332399"/>
          </a:xfrm>
        </p:spPr>
        <p:txBody>
          <a:bodyPr/>
          <a:lstStyle/>
          <a:p>
            <a:r>
              <a:rPr lang="ru-RU" dirty="0" smtClean="0">
                <a:solidFill>
                  <a:srgbClr val="03BD03"/>
                </a:solidFill>
              </a:rPr>
              <a:t>Спекулятивные риски</a:t>
            </a:r>
            <a:endParaRPr lang="ru-RU" dirty="0">
              <a:solidFill>
                <a:srgbClr val="03BD03"/>
              </a:solidFill>
            </a:endParaRPr>
          </a:p>
        </p:txBody>
      </p:sp>
      <p:sp>
        <p:nvSpPr>
          <p:cNvPr id="6" name="Содержимое 5"/>
          <p:cNvSpPr>
            <a:spLocks noGrp="1"/>
          </p:cNvSpPr>
          <p:nvPr>
            <p:ph sz="quarter" idx="4"/>
          </p:nvPr>
        </p:nvSpPr>
        <p:spPr>
          <a:xfrm>
            <a:off x="4645025" y="2174875"/>
            <a:ext cx="4041775" cy="3323987"/>
          </a:xfrm>
        </p:spPr>
        <p:txBody>
          <a:bodyPr/>
          <a:lstStyle/>
          <a:p>
            <a:r>
              <a:rPr lang="ru-RU" b="1" dirty="0" smtClean="0">
                <a:solidFill>
                  <a:srgbClr val="1E31E2"/>
                </a:solidFill>
              </a:rPr>
              <a:t>выражаются в возможности получения как положительного, так и отрицательного результата. К ним относятся финансовые риски, являющие частью коммерческих рисков.</a:t>
            </a:r>
            <a:endParaRPr lang="ru-RU" b="1" dirty="0">
              <a:solidFill>
                <a:srgbClr val="1E31E2"/>
              </a:solidFill>
            </a:endParaRPr>
          </a:p>
        </p:txBody>
      </p:sp>
      <p:sp>
        <p:nvSpPr>
          <p:cNvPr id="12" name="Выгнутая влево стрелка 11"/>
          <p:cNvSpPr/>
          <p:nvPr/>
        </p:nvSpPr>
        <p:spPr bwMode="auto">
          <a:xfrm>
            <a:off x="395536" y="1772816"/>
            <a:ext cx="504056" cy="720080"/>
          </a:xfrm>
          <a:prstGeom prst="curvedRightArrow">
            <a:avLst/>
          </a:prstGeom>
          <a:solidFill>
            <a:schemeClr val="accent1"/>
          </a:solidFill>
          <a:ln w="12700" cap="sq" cmpd="sng" algn="ctr">
            <a:solidFill>
              <a:schemeClr val="tx1"/>
            </a:solidFill>
            <a:prstDash val="solid"/>
            <a:round/>
            <a:headEnd type="none" w="sm" len="sm"/>
            <a:tailEnd type="none" w="sm" len="sm"/>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charset="0"/>
            </a:endParaRPr>
          </a:p>
        </p:txBody>
      </p:sp>
      <p:sp>
        <p:nvSpPr>
          <p:cNvPr id="13" name="Выгнутая вправо стрелка 12"/>
          <p:cNvSpPr/>
          <p:nvPr/>
        </p:nvSpPr>
        <p:spPr bwMode="auto">
          <a:xfrm>
            <a:off x="8316416" y="1772816"/>
            <a:ext cx="576064" cy="792088"/>
          </a:xfrm>
          <a:prstGeom prst="curvedLeftArrow">
            <a:avLst/>
          </a:prstGeom>
          <a:solidFill>
            <a:schemeClr val="accent1"/>
          </a:solidFill>
          <a:ln w="12700" cap="sq" cmpd="sng" algn="ctr">
            <a:solidFill>
              <a:schemeClr val="tx1"/>
            </a:solidFill>
            <a:prstDash val="solid"/>
            <a:round/>
            <a:headEnd type="none" w="sm" len="sm"/>
            <a:tailEnd type="none" w="sm" len="sm"/>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charset="0"/>
            </a:endParaRPr>
          </a:p>
        </p:txBody>
      </p:sp>
    </p:spTree>
  </p:cSld>
  <p:clrMapOvr>
    <a:masterClrMapping/>
  </p:clrMapOvr>
  <p:transition spd="slow" advClick="0" advTm="5000">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2.5"/>
                                          </p:val>
                                        </p:tav>
                                        <p:tav tm="100000">
                                          <p:val>
                                            <p:strVal val="#ppt_w"/>
                                          </p:val>
                                        </p:tav>
                                      </p:tavLst>
                                    </p:anim>
                                    <p:anim calcmode="lin" valueType="num">
                                      <p:cBhvr>
                                        <p:cTn id="8" dur="500" fill="hold"/>
                                        <p:tgtEl>
                                          <p:spTgt spid="2"/>
                                        </p:tgtEl>
                                        <p:attrNameLst>
                                          <p:attrName>ppt_h</p:attrName>
                                        </p:attrNameLst>
                                      </p:cBhvr>
                                      <p:tavLst>
                                        <p:tav tm="0">
                                          <p:val>
                                            <p:strVal val="#ppt_h*0.01"/>
                                          </p:val>
                                        </p:tav>
                                        <p:tav tm="100000">
                                          <p:val>
                                            <p:strVal val="#ppt_h"/>
                                          </p:val>
                                        </p:tav>
                                      </p:tavLst>
                                    </p:anim>
                                    <p:anim calcmode="lin" valueType="num">
                                      <p:cBhvr>
                                        <p:cTn id="9" dur="500" fill="hold"/>
                                        <p:tgtEl>
                                          <p:spTgt spid="2"/>
                                        </p:tgtEl>
                                        <p:attrNameLst>
                                          <p:attrName>ppt_x</p:attrName>
                                        </p:attrNameLst>
                                      </p:cBhvr>
                                      <p:tavLst>
                                        <p:tav tm="0">
                                          <p:val>
                                            <p:strVal val="#ppt_x"/>
                                          </p:val>
                                        </p:tav>
                                        <p:tav tm="100000">
                                          <p:val>
                                            <p:strVal val="#ppt_x"/>
                                          </p:val>
                                        </p:tav>
                                      </p:tavLst>
                                    </p:anim>
                                    <p:anim calcmode="lin" valueType="num">
                                      <p:cBhvr>
                                        <p:cTn id="10" dur="500" fill="hold"/>
                                        <p:tgtEl>
                                          <p:spTgt spid="2"/>
                                        </p:tgtEl>
                                        <p:attrNameLst>
                                          <p:attrName>ppt_y</p:attrName>
                                        </p:attrNameLst>
                                      </p:cBhvr>
                                      <p:tavLst>
                                        <p:tav tm="0">
                                          <p:val>
                                            <p:strVal val="#ppt_h+1"/>
                                          </p:val>
                                        </p:tav>
                                        <p:tav tm="100000">
                                          <p:val>
                                            <p:strVal val="#ppt_y"/>
                                          </p:val>
                                        </p:tav>
                                      </p:tavLst>
                                    </p:anim>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4"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heel(4)">
                                      <p:cBhvr>
                                        <p:cTn id="16" dur="2000"/>
                                        <p:tgtEl>
                                          <p:spTgt spid="11"/>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wheel(4)">
                                      <p:cBhvr>
                                        <p:cTn id="19" dur="2000"/>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4" fill="hold" grpId="0" nodeType="click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Effect transition="in" filter="wheel(4)">
                                      <p:cBhvr>
                                        <p:cTn id="24" dur="2000"/>
                                        <p:tgtEl>
                                          <p:spTgt spid="5">
                                            <p:txEl>
                                              <p:pRg st="0" end="0"/>
                                            </p:txEl>
                                          </p:spTgt>
                                        </p:tgtEl>
                                      </p:cBhvr>
                                    </p:animEffect>
                                  </p:childTnLst>
                                </p:cTn>
                              </p:par>
                              <p:par>
                                <p:cTn id="25" presetID="21" presetClass="entr" presetSubtype="4"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heel(4)">
                                      <p:cBhvr>
                                        <p:cTn id="2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2" grpId="0"/>
      <p:bldP spid="3" grpId="0" build="p"/>
      <p:bldP spid="5" grpId="0" build="p"/>
    </p:bldLst>
  </p:timing>
</p:sld>
</file>

<file path=ppt/theme/theme1.xml><?xml version="1.0" encoding="utf-8"?>
<a:theme xmlns:a="http://schemas.openxmlformats.org/drawingml/2006/main" name="2_Theme20">
  <a:themeElements>
    <a:clrScheme name="2_Theme20 1">
      <a:dk1>
        <a:srgbClr val="000000"/>
      </a:dk1>
      <a:lt1>
        <a:srgbClr val="FFFFFF"/>
      </a:lt1>
      <a:dk2>
        <a:srgbClr val="1D4775"/>
      </a:dk2>
      <a:lt2>
        <a:srgbClr val="FEF194"/>
      </a:lt2>
      <a:accent1>
        <a:srgbClr val="FFD965"/>
      </a:accent1>
      <a:accent2>
        <a:srgbClr val="3AA9C2"/>
      </a:accent2>
      <a:accent3>
        <a:srgbClr val="FFFFFF"/>
      </a:accent3>
      <a:accent4>
        <a:srgbClr val="000000"/>
      </a:accent4>
      <a:accent5>
        <a:srgbClr val="FFE9B8"/>
      </a:accent5>
      <a:accent6>
        <a:srgbClr val="3499B0"/>
      </a:accent6>
      <a:hlink>
        <a:srgbClr val="1D4775"/>
      </a:hlink>
      <a:folHlink>
        <a:srgbClr val="1D4775"/>
      </a:folHlink>
    </a:clrScheme>
    <a:fontScheme name="2_Theme20">
      <a:majorFont>
        <a:latin typeface="Trebuchet MS"/>
        <a:ea typeface=""/>
        <a:cs typeface="Arial"/>
      </a:majorFont>
      <a:minorFont>
        <a:latin typeface="Trebuchet MS"/>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lnDef>
  </a:objectDefaults>
  <a:extraClrSchemeLst>
    <a:extraClrScheme>
      <a:clrScheme name="2_Theme20 1">
        <a:dk1>
          <a:srgbClr val="000000"/>
        </a:dk1>
        <a:lt1>
          <a:srgbClr val="FFFFFF"/>
        </a:lt1>
        <a:dk2>
          <a:srgbClr val="1D4775"/>
        </a:dk2>
        <a:lt2>
          <a:srgbClr val="FEF194"/>
        </a:lt2>
        <a:accent1>
          <a:srgbClr val="FFD965"/>
        </a:accent1>
        <a:accent2>
          <a:srgbClr val="3AA9C2"/>
        </a:accent2>
        <a:accent3>
          <a:srgbClr val="FFFFFF"/>
        </a:accent3>
        <a:accent4>
          <a:srgbClr val="000000"/>
        </a:accent4>
        <a:accent5>
          <a:srgbClr val="FFE9B8"/>
        </a:accent5>
        <a:accent6>
          <a:srgbClr val="3499B0"/>
        </a:accent6>
        <a:hlink>
          <a:srgbClr val="1D4775"/>
        </a:hlink>
        <a:folHlink>
          <a:srgbClr val="1D4775"/>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5_30007756">
  <a:themeElements>
    <a:clrScheme name="5_30007756 1">
      <a:dk1>
        <a:srgbClr val="050595"/>
      </a:dk1>
      <a:lt1>
        <a:srgbClr val="FFFFFF"/>
      </a:lt1>
      <a:dk2>
        <a:srgbClr val="000000"/>
      </a:dk2>
      <a:lt2>
        <a:srgbClr val="FFFF99"/>
      </a:lt2>
      <a:accent1>
        <a:srgbClr val="FFC000"/>
      </a:accent1>
      <a:accent2>
        <a:srgbClr val="3497AE"/>
      </a:accent2>
      <a:accent3>
        <a:srgbClr val="AAAAAA"/>
      </a:accent3>
      <a:accent4>
        <a:srgbClr val="DADADA"/>
      </a:accent4>
      <a:accent5>
        <a:srgbClr val="FFDCAA"/>
      </a:accent5>
      <a:accent6>
        <a:srgbClr val="2E889D"/>
      </a:accent6>
      <a:hlink>
        <a:srgbClr val="F3EB4F"/>
      </a:hlink>
      <a:folHlink>
        <a:srgbClr val="7DDDFF"/>
      </a:folHlink>
    </a:clrScheme>
    <a:fontScheme name="5_30007756">
      <a:majorFont>
        <a:latin typeface="Trebuchet MS"/>
        <a:ea typeface=""/>
        <a:cs typeface="Arial"/>
      </a:majorFont>
      <a:minorFont>
        <a:latin typeface="Trebuchet MS"/>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lnDef>
  </a:objectDefaults>
  <a:extraClrSchemeLst>
    <a:extraClrScheme>
      <a:clrScheme name="5_30007756 1">
        <a:dk1>
          <a:srgbClr val="050595"/>
        </a:dk1>
        <a:lt1>
          <a:srgbClr val="FFFFFF"/>
        </a:lt1>
        <a:dk2>
          <a:srgbClr val="000000"/>
        </a:dk2>
        <a:lt2>
          <a:srgbClr val="FFFF99"/>
        </a:lt2>
        <a:accent1>
          <a:srgbClr val="FFC000"/>
        </a:accent1>
        <a:accent2>
          <a:srgbClr val="3497AE"/>
        </a:accent2>
        <a:accent3>
          <a:srgbClr val="AAAAAA"/>
        </a:accent3>
        <a:accent4>
          <a:srgbClr val="DADADA"/>
        </a:accent4>
        <a:accent5>
          <a:srgbClr val="FFDCAA"/>
        </a:accent5>
        <a:accent6>
          <a:srgbClr val="2E889D"/>
        </a:accent6>
        <a:hlink>
          <a:srgbClr val="F3EB4F"/>
        </a:hlink>
        <a:folHlink>
          <a:srgbClr val="7DDDFF"/>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6_30007756">
  <a:themeElements>
    <a:clrScheme name="6_30007756 1">
      <a:dk1>
        <a:srgbClr val="050595"/>
      </a:dk1>
      <a:lt1>
        <a:srgbClr val="FFFFFF"/>
      </a:lt1>
      <a:dk2>
        <a:srgbClr val="000000"/>
      </a:dk2>
      <a:lt2>
        <a:srgbClr val="FFFF99"/>
      </a:lt2>
      <a:accent1>
        <a:srgbClr val="FFC000"/>
      </a:accent1>
      <a:accent2>
        <a:srgbClr val="3497AE"/>
      </a:accent2>
      <a:accent3>
        <a:srgbClr val="AAAAAA"/>
      </a:accent3>
      <a:accent4>
        <a:srgbClr val="DADADA"/>
      </a:accent4>
      <a:accent5>
        <a:srgbClr val="FFDCAA"/>
      </a:accent5>
      <a:accent6>
        <a:srgbClr val="2E889D"/>
      </a:accent6>
      <a:hlink>
        <a:srgbClr val="F3EB4F"/>
      </a:hlink>
      <a:folHlink>
        <a:srgbClr val="7DDDFF"/>
      </a:folHlink>
    </a:clrScheme>
    <a:fontScheme name="6_30007756">
      <a:majorFont>
        <a:latin typeface="Trebuchet MS"/>
        <a:ea typeface=""/>
        <a:cs typeface="Arial"/>
      </a:majorFont>
      <a:minorFont>
        <a:latin typeface="Trebuchet MS"/>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lnDef>
  </a:objectDefaults>
  <a:extraClrSchemeLst>
    <a:extraClrScheme>
      <a:clrScheme name="6_30007756 1">
        <a:dk1>
          <a:srgbClr val="050595"/>
        </a:dk1>
        <a:lt1>
          <a:srgbClr val="FFFFFF"/>
        </a:lt1>
        <a:dk2>
          <a:srgbClr val="000000"/>
        </a:dk2>
        <a:lt2>
          <a:srgbClr val="FFFF99"/>
        </a:lt2>
        <a:accent1>
          <a:srgbClr val="FFC000"/>
        </a:accent1>
        <a:accent2>
          <a:srgbClr val="3497AE"/>
        </a:accent2>
        <a:accent3>
          <a:srgbClr val="AAAAAA"/>
        </a:accent3>
        <a:accent4>
          <a:srgbClr val="DADADA"/>
        </a:accent4>
        <a:accent5>
          <a:srgbClr val="FFDCAA"/>
        </a:accent5>
        <a:accent6>
          <a:srgbClr val="2E889D"/>
        </a:accent6>
        <a:hlink>
          <a:srgbClr val="F3EB4F"/>
        </a:hlink>
        <a:folHlink>
          <a:srgbClr val="7DDDFF"/>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7_30007756">
  <a:themeElements>
    <a:clrScheme name="7_30007756 1">
      <a:dk1>
        <a:srgbClr val="050595"/>
      </a:dk1>
      <a:lt1>
        <a:srgbClr val="FFFFFF"/>
      </a:lt1>
      <a:dk2>
        <a:srgbClr val="000000"/>
      </a:dk2>
      <a:lt2>
        <a:srgbClr val="FFFF99"/>
      </a:lt2>
      <a:accent1>
        <a:srgbClr val="FFC000"/>
      </a:accent1>
      <a:accent2>
        <a:srgbClr val="3497AE"/>
      </a:accent2>
      <a:accent3>
        <a:srgbClr val="AAAAAA"/>
      </a:accent3>
      <a:accent4>
        <a:srgbClr val="DADADA"/>
      </a:accent4>
      <a:accent5>
        <a:srgbClr val="FFDCAA"/>
      </a:accent5>
      <a:accent6>
        <a:srgbClr val="2E889D"/>
      </a:accent6>
      <a:hlink>
        <a:srgbClr val="F3EB4F"/>
      </a:hlink>
      <a:folHlink>
        <a:srgbClr val="7DDDFF"/>
      </a:folHlink>
    </a:clrScheme>
    <a:fontScheme name="7_30007756">
      <a:majorFont>
        <a:latin typeface="Trebuchet MS"/>
        <a:ea typeface=""/>
        <a:cs typeface="Arial"/>
      </a:majorFont>
      <a:minorFont>
        <a:latin typeface="Trebuchet MS"/>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rtlCol="0" anchor="t" anchorCtr="0" compatLnSpc="1">
        <a:prstTxWarp prst="textNoShape">
          <a:avLst/>
        </a:prstTxWarp>
      </a:bodyPr>
      <a:lstStyle>
        <a:defPPr algn="just">
          <a:defRPr kumimoji="0" sz="1400" b="0" i="0" u="none" strike="noStrike" cap="none" normalizeH="0" baseline="0" dirty="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lnDef>
  </a:objectDefaults>
  <a:extraClrSchemeLst>
    <a:extraClrScheme>
      <a:clrScheme name="7_30007756 1">
        <a:dk1>
          <a:srgbClr val="050595"/>
        </a:dk1>
        <a:lt1>
          <a:srgbClr val="FFFFFF"/>
        </a:lt1>
        <a:dk2>
          <a:srgbClr val="000000"/>
        </a:dk2>
        <a:lt2>
          <a:srgbClr val="FFFF99"/>
        </a:lt2>
        <a:accent1>
          <a:srgbClr val="FFC000"/>
        </a:accent1>
        <a:accent2>
          <a:srgbClr val="3497AE"/>
        </a:accent2>
        <a:accent3>
          <a:srgbClr val="AAAAAA"/>
        </a:accent3>
        <a:accent4>
          <a:srgbClr val="DADADA"/>
        </a:accent4>
        <a:accent5>
          <a:srgbClr val="FFDCAA"/>
        </a:accent5>
        <a:accent6>
          <a:srgbClr val="2E889D"/>
        </a:accent6>
        <a:hlink>
          <a:srgbClr val="F3EB4F"/>
        </a:hlink>
        <a:folHlink>
          <a:srgbClr val="7DDDFF"/>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3_Theme20">
  <a:themeElements>
    <a:clrScheme name="3_Theme20 1">
      <a:dk1>
        <a:srgbClr val="000000"/>
      </a:dk1>
      <a:lt1>
        <a:srgbClr val="FFFFFF"/>
      </a:lt1>
      <a:dk2>
        <a:srgbClr val="1D4775"/>
      </a:dk2>
      <a:lt2>
        <a:srgbClr val="FEF194"/>
      </a:lt2>
      <a:accent1>
        <a:srgbClr val="FFD965"/>
      </a:accent1>
      <a:accent2>
        <a:srgbClr val="3AA9C2"/>
      </a:accent2>
      <a:accent3>
        <a:srgbClr val="FFFFFF"/>
      </a:accent3>
      <a:accent4>
        <a:srgbClr val="000000"/>
      </a:accent4>
      <a:accent5>
        <a:srgbClr val="FFE9B8"/>
      </a:accent5>
      <a:accent6>
        <a:srgbClr val="3499B0"/>
      </a:accent6>
      <a:hlink>
        <a:srgbClr val="1D4775"/>
      </a:hlink>
      <a:folHlink>
        <a:srgbClr val="1D4775"/>
      </a:folHlink>
    </a:clrScheme>
    <a:fontScheme name="3_Theme20">
      <a:majorFont>
        <a:latin typeface="Trebuchet MS"/>
        <a:ea typeface=""/>
        <a:cs typeface="Arial"/>
      </a:majorFont>
      <a:minorFont>
        <a:latin typeface="Trebuchet MS"/>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lnDef>
  </a:objectDefaults>
  <a:extraClrSchemeLst>
    <a:extraClrScheme>
      <a:clrScheme name="3_Theme20 1">
        <a:dk1>
          <a:srgbClr val="000000"/>
        </a:dk1>
        <a:lt1>
          <a:srgbClr val="FFFFFF"/>
        </a:lt1>
        <a:dk2>
          <a:srgbClr val="1D4775"/>
        </a:dk2>
        <a:lt2>
          <a:srgbClr val="FEF194"/>
        </a:lt2>
        <a:accent1>
          <a:srgbClr val="FFD965"/>
        </a:accent1>
        <a:accent2>
          <a:srgbClr val="3AA9C2"/>
        </a:accent2>
        <a:accent3>
          <a:srgbClr val="FFFFFF"/>
        </a:accent3>
        <a:accent4>
          <a:srgbClr val="000000"/>
        </a:accent4>
        <a:accent5>
          <a:srgbClr val="FFE9B8"/>
        </a:accent5>
        <a:accent6>
          <a:srgbClr val="3499B0"/>
        </a:accent6>
        <a:hlink>
          <a:srgbClr val="1D4775"/>
        </a:hlink>
        <a:folHlink>
          <a:srgbClr val="1D4775"/>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4_Theme20">
  <a:themeElements>
    <a:clrScheme name="4_Theme20 1">
      <a:dk1>
        <a:srgbClr val="000000"/>
      </a:dk1>
      <a:lt1>
        <a:srgbClr val="FFFFFF"/>
      </a:lt1>
      <a:dk2>
        <a:srgbClr val="1D4775"/>
      </a:dk2>
      <a:lt2>
        <a:srgbClr val="FEF194"/>
      </a:lt2>
      <a:accent1>
        <a:srgbClr val="FFD965"/>
      </a:accent1>
      <a:accent2>
        <a:srgbClr val="3AA9C2"/>
      </a:accent2>
      <a:accent3>
        <a:srgbClr val="FFFFFF"/>
      </a:accent3>
      <a:accent4>
        <a:srgbClr val="000000"/>
      </a:accent4>
      <a:accent5>
        <a:srgbClr val="FFE9B8"/>
      </a:accent5>
      <a:accent6>
        <a:srgbClr val="3499B0"/>
      </a:accent6>
      <a:hlink>
        <a:srgbClr val="1D4775"/>
      </a:hlink>
      <a:folHlink>
        <a:srgbClr val="1D4775"/>
      </a:folHlink>
    </a:clrScheme>
    <a:fontScheme name="4_Theme20">
      <a:majorFont>
        <a:latin typeface="Trebuchet MS"/>
        <a:ea typeface=""/>
        <a:cs typeface="Arial"/>
      </a:majorFont>
      <a:minorFont>
        <a:latin typeface="Trebuchet MS"/>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lnDef>
  </a:objectDefaults>
  <a:extraClrSchemeLst>
    <a:extraClrScheme>
      <a:clrScheme name="4_Theme20 1">
        <a:dk1>
          <a:srgbClr val="000000"/>
        </a:dk1>
        <a:lt1>
          <a:srgbClr val="FFFFFF"/>
        </a:lt1>
        <a:dk2>
          <a:srgbClr val="1D4775"/>
        </a:dk2>
        <a:lt2>
          <a:srgbClr val="FEF194"/>
        </a:lt2>
        <a:accent1>
          <a:srgbClr val="FFD965"/>
        </a:accent1>
        <a:accent2>
          <a:srgbClr val="3AA9C2"/>
        </a:accent2>
        <a:accent3>
          <a:srgbClr val="FFFFFF"/>
        </a:accent3>
        <a:accent4>
          <a:srgbClr val="000000"/>
        </a:accent4>
        <a:accent5>
          <a:srgbClr val="FFE9B8"/>
        </a:accent5>
        <a:accent6>
          <a:srgbClr val="3499B0"/>
        </a:accent6>
        <a:hlink>
          <a:srgbClr val="1D4775"/>
        </a:hlink>
        <a:folHlink>
          <a:srgbClr val="1D4775"/>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5_Theme20">
  <a:themeElements>
    <a:clrScheme name="5_Theme20 1">
      <a:dk1>
        <a:srgbClr val="000000"/>
      </a:dk1>
      <a:lt1>
        <a:srgbClr val="FFFFFF"/>
      </a:lt1>
      <a:dk2>
        <a:srgbClr val="1D4775"/>
      </a:dk2>
      <a:lt2>
        <a:srgbClr val="FEF194"/>
      </a:lt2>
      <a:accent1>
        <a:srgbClr val="FFD965"/>
      </a:accent1>
      <a:accent2>
        <a:srgbClr val="3AA9C2"/>
      </a:accent2>
      <a:accent3>
        <a:srgbClr val="FFFFFF"/>
      </a:accent3>
      <a:accent4>
        <a:srgbClr val="000000"/>
      </a:accent4>
      <a:accent5>
        <a:srgbClr val="FFE9B8"/>
      </a:accent5>
      <a:accent6>
        <a:srgbClr val="3499B0"/>
      </a:accent6>
      <a:hlink>
        <a:srgbClr val="1D4775"/>
      </a:hlink>
      <a:folHlink>
        <a:srgbClr val="1D4775"/>
      </a:folHlink>
    </a:clrScheme>
    <a:fontScheme name="5_Theme20">
      <a:majorFont>
        <a:latin typeface="Trebuchet MS"/>
        <a:ea typeface=""/>
        <a:cs typeface="Arial"/>
      </a:majorFont>
      <a:minorFont>
        <a:latin typeface="Trebuchet MS"/>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lnDef>
  </a:objectDefaults>
  <a:extraClrSchemeLst>
    <a:extraClrScheme>
      <a:clrScheme name="5_Theme20 1">
        <a:dk1>
          <a:srgbClr val="000000"/>
        </a:dk1>
        <a:lt1>
          <a:srgbClr val="FFFFFF"/>
        </a:lt1>
        <a:dk2>
          <a:srgbClr val="1D4775"/>
        </a:dk2>
        <a:lt2>
          <a:srgbClr val="FEF194"/>
        </a:lt2>
        <a:accent1>
          <a:srgbClr val="FFD965"/>
        </a:accent1>
        <a:accent2>
          <a:srgbClr val="3AA9C2"/>
        </a:accent2>
        <a:accent3>
          <a:srgbClr val="FFFFFF"/>
        </a:accent3>
        <a:accent4>
          <a:srgbClr val="000000"/>
        </a:accent4>
        <a:accent5>
          <a:srgbClr val="FFE9B8"/>
        </a:accent5>
        <a:accent6>
          <a:srgbClr val="3499B0"/>
        </a:accent6>
        <a:hlink>
          <a:srgbClr val="1D4775"/>
        </a:hlink>
        <a:folHlink>
          <a:srgbClr val="1D477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0007756">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30007756">
      <a:majorFont>
        <a:latin typeface="Trebuchet MS"/>
        <a:ea typeface=""/>
        <a:cs typeface="Arial"/>
      </a:majorFont>
      <a:minorFont>
        <a:latin typeface="Trebuchet MS"/>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lnDef>
  </a:objectDefaults>
  <a:extraClrSchemeLst>
    <a:extraClrScheme>
      <a:clrScheme name="30007756 1">
        <a:dk1>
          <a:srgbClr val="050595"/>
        </a:dk1>
        <a:lt1>
          <a:srgbClr val="FFFFFF"/>
        </a:lt1>
        <a:dk2>
          <a:srgbClr val="000000"/>
        </a:dk2>
        <a:lt2>
          <a:srgbClr val="FFFF99"/>
        </a:lt2>
        <a:accent1>
          <a:srgbClr val="FFC000"/>
        </a:accent1>
        <a:accent2>
          <a:srgbClr val="3497AE"/>
        </a:accent2>
        <a:accent3>
          <a:srgbClr val="AAAAAA"/>
        </a:accent3>
        <a:accent4>
          <a:srgbClr val="DADADA"/>
        </a:accent4>
        <a:accent5>
          <a:srgbClr val="FFDCAA"/>
        </a:accent5>
        <a:accent6>
          <a:srgbClr val="2E889D"/>
        </a:accent6>
        <a:hlink>
          <a:srgbClr val="F3EB4F"/>
        </a:hlink>
        <a:folHlink>
          <a:srgbClr val="7DDDFF"/>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White with Courier font for code slides">
  <a:themeElements>
    <a:clrScheme name="White with Courier font for code slides 1">
      <a:dk1>
        <a:srgbClr val="000000"/>
      </a:dk1>
      <a:lt1>
        <a:srgbClr val="FFFFFF"/>
      </a:lt1>
      <a:dk2>
        <a:srgbClr val="050595"/>
      </a:dk2>
      <a:lt2>
        <a:srgbClr val="FFFF99"/>
      </a:lt2>
      <a:accent1>
        <a:srgbClr val="ECDFA7"/>
      </a:accent1>
      <a:accent2>
        <a:srgbClr val="4F6E9B"/>
      </a:accent2>
      <a:accent3>
        <a:srgbClr val="FFFFFF"/>
      </a:accent3>
      <a:accent4>
        <a:srgbClr val="000000"/>
      </a:accent4>
      <a:accent5>
        <a:srgbClr val="F4ECD0"/>
      </a:accent5>
      <a:accent6>
        <a:srgbClr val="47638C"/>
      </a:accent6>
      <a:hlink>
        <a:srgbClr val="FFFF99"/>
      </a:hlink>
      <a:folHlink>
        <a:srgbClr val="7DDDFF"/>
      </a:folHlink>
    </a:clrScheme>
    <a:fontScheme name="White with Courier font for code slides">
      <a:majorFont>
        <a:latin typeface="Trebuchet MS"/>
        <a:ea typeface=""/>
        <a:cs typeface="Arial"/>
      </a:majorFont>
      <a:minorFont>
        <a:latin typeface="Courier New"/>
        <a:ea typeface=""/>
        <a:cs typeface="Courier New"/>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lnDef>
  </a:objectDefaults>
  <a:extraClrSchemeLst>
    <a:extraClrScheme>
      <a:clrScheme name="White with Courier font for code slides 1">
        <a:dk1>
          <a:srgbClr val="000000"/>
        </a:dk1>
        <a:lt1>
          <a:srgbClr val="FFFFFF"/>
        </a:lt1>
        <a:dk2>
          <a:srgbClr val="050595"/>
        </a:dk2>
        <a:lt2>
          <a:srgbClr val="FFFF99"/>
        </a:lt2>
        <a:accent1>
          <a:srgbClr val="ECDFA7"/>
        </a:accent1>
        <a:accent2>
          <a:srgbClr val="4F6E9B"/>
        </a:accent2>
        <a:accent3>
          <a:srgbClr val="FFFFFF"/>
        </a:accent3>
        <a:accent4>
          <a:srgbClr val="000000"/>
        </a:accent4>
        <a:accent5>
          <a:srgbClr val="F4ECD0"/>
        </a:accent5>
        <a:accent6>
          <a:srgbClr val="47638C"/>
        </a:accent6>
        <a:hlink>
          <a:srgbClr val="FFFF99"/>
        </a:hlink>
        <a:folHlink>
          <a:srgbClr val="7DDDFF"/>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Theme20">
  <a:themeElements>
    <a:clrScheme name="1_Theme20 1">
      <a:dk1>
        <a:srgbClr val="000000"/>
      </a:dk1>
      <a:lt1>
        <a:srgbClr val="FFFFFF"/>
      </a:lt1>
      <a:dk2>
        <a:srgbClr val="1D4775"/>
      </a:dk2>
      <a:lt2>
        <a:srgbClr val="FEF194"/>
      </a:lt2>
      <a:accent1>
        <a:srgbClr val="FFD965"/>
      </a:accent1>
      <a:accent2>
        <a:srgbClr val="3AA9C2"/>
      </a:accent2>
      <a:accent3>
        <a:srgbClr val="FFFFFF"/>
      </a:accent3>
      <a:accent4>
        <a:srgbClr val="000000"/>
      </a:accent4>
      <a:accent5>
        <a:srgbClr val="FFE9B8"/>
      </a:accent5>
      <a:accent6>
        <a:srgbClr val="3499B0"/>
      </a:accent6>
      <a:hlink>
        <a:srgbClr val="1D4775"/>
      </a:hlink>
      <a:folHlink>
        <a:srgbClr val="1D4775"/>
      </a:folHlink>
    </a:clrScheme>
    <a:fontScheme name="1_Theme20">
      <a:majorFont>
        <a:latin typeface="Trebuchet MS"/>
        <a:ea typeface=""/>
        <a:cs typeface="Arial"/>
      </a:majorFont>
      <a:minorFont>
        <a:latin typeface="Trebuchet MS"/>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lnDef>
  </a:objectDefaults>
  <a:extraClrSchemeLst>
    <a:extraClrScheme>
      <a:clrScheme name="1_Theme20 1">
        <a:dk1>
          <a:srgbClr val="000000"/>
        </a:dk1>
        <a:lt1>
          <a:srgbClr val="FFFFFF"/>
        </a:lt1>
        <a:dk2>
          <a:srgbClr val="1D4775"/>
        </a:dk2>
        <a:lt2>
          <a:srgbClr val="FEF194"/>
        </a:lt2>
        <a:accent1>
          <a:srgbClr val="FFD965"/>
        </a:accent1>
        <a:accent2>
          <a:srgbClr val="3AA9C2"/>
        </a:accent2>
        <a:accent3>
          <a:srgbClr val="FFFFFF"/>
        </a:accent3>
        <a:accent4>
          <a:srgbClr val="000000"/>
        </a:accent4>
        <a:accent5>
          <a:srgbClr val="FFE9B8"/>
        </a:accent5>
        <a:accent6>
          <a:srgbClr val="3499B0"/>
        </a:accent6>
        <a:hlink>
          <a:srgbClr val="1D4775"/>
        </a:hlink>
        <a:folHlink>
          <a:srgbClr val="1D4775"/>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White with Courier font for code slides">
  <a:themeElements>
    <a:clrScheme name="1_White with Courier font for code slides 1">
      <a:dk1>
        <a:srgbClr val="000000"/>
      </a:dk1>
      <a:lt1>
        <a:srgbClr val="FFFFFF"/>
      </a:lt1>
      <a:dk2>
        <a:srgbClr val="050595"/>
      </a:dk2>
      <a:lt2>
        <a:srgbClr val="FFFFFF"/>
      </a:lt2>
      <a:accent1>
        <a:srgbClr val="FFC000"/>
      </a:accent1>
      <a:accent2>
        <a:srgbClr val="3497AE"/>
      </a:accent2>
      <a:accent3>
        <a:srgbClr val="FFFFFF"/>
      </a:accent3>
      <a:accent4>
        <a:srgbClr val="000000"/>
      </a:accent4>
      <a:accent5>
        <a:srgbClr val="FFDCAA"/>
      </a:accent5>
      <a:accent6>
        <a:srgbClr val="2E889D"/>
      </a:accent6>
      <a:hlink>
        <a:srgbClr val="F3EB4F"/>
      </a:hlink>
      <a:folHlink>
        <a:srgbClr val="7DDDFF"/>
      </a:folHlink>
    </a:clrScheme>
    <a:fontScheme name="1_White with Courier font for code slides">
      <a:majorFont>
        <a:latin typeface="Trebuchet MS"/>
        <a:ea typeface=""/>
        <a:cs typeface="Arial"/>
      </a:majorFont>
      <a:minorFont>
        <a:latin typeface="Courier New"/>
        <a:ea typeface=""/>
        <a:cs typeface="Courier New"/>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lnDef>
  </a:objectDefaults>
  <a:extraClrSchemeLst>
    <a:extraClrScheme>
      <a:clrScheme name="1_White with Courier font for code slides 1">
        <a:dk1>
          <a:srgbClr val="000000"/>
        </a:dk1>
        <a:lt1>
          <a:srgbClr val="FFFFFF"/>
        </a:lt1>
        <a:dk2>
          <a:srgbClr val="050595"/>
        </a:dk2>
        <a:lt2>
          <a:srgbClr val="FFFFFF"/>
        </a:lt2>
        <a:accent1>
          <a:srgbClr val="FFC000"/>
        </a:accent1>
        <a:accent2>
          <a:srgbClr val="3497AE"/>
        </a:accent2>
        <a:accent3>
          <a:srgbClr val="FFFFFF"/>
        </a:accent3>
        <a:accent4>
          <a:srgbClr val="000000"/>
        </a:accent4>
        <a:accent5>
          <a:srgbClr val="FFDCAA"/>
        </a:accent5>
        <a:accent6>
          <a:srgbClr val="2E889D"/>
        </a:accent6>
        <a:hlink>
          <a:srgbClr val="F3EB4F"/>
        </a:hlink>
        <a:folHlink>
          <a:srgbClr val="7DDDFF"/>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30007756">
  <a:themeElements>
    <a:clrScheme name="1_30007756 1">
      <a:dk1>
        <a:srgbClr val="050595"/>
      </a:dk1>
      <a:lt1>
        <a:srgbClr val="FFFFFF"/>
      </a:lt1>
      <a:dk2>
        <a:srgbClr val="000000"/>
      </a:dk2>
      <a:lt2>
        <a:srgbClr val="FFFF99"/>
      </a:lt2>
      <a:accent1>
        <a:srgbClr val="FFC000"/>
      </a:accent1>
      <a:accent2>
        <a:srgbClr val="3497AE"/>
      </a:accent2>
      <a:accent3>
        <a:srgbClr val="AAAAAA"/>
      </a:accent3>
      <a:accent4>
        <a:srgbClr val="DADADA"/>
      </a:accent4>
      <a:accent5>
        <a:srgbClr val="FFDCAA"/>
      </a:accent5>
      <a:accent6>
        <a:srgbClr val="2E889D"/>
      </a:accent6>
      <a:hlink>
        <a:srgbClr val="F3EB4F"/>
      </a:hlink>
      <a:folHlink>
        <a:srgbClr val="7DDDFF"/>
      </a:folHlink>
    </a:clrScheme>
    <a:fontScheme name="1_30007756">
      <a:majorFont>
        <a:latin typeface="Trebuchet MS"/>
        <a:ea typeface=""/>
        <a:cs typeface="Arial"/>
      </a:majorFont>
      <a:minorFont>
        <a:latin typeface="Trebuchet MS"/>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lnDef>
  </a:objectDefaults>
  <a:extraClrSchemeLst>
    <a:extraClrScheme>
      <a:clrScheme name="1_30007756 1">
        <a:dk1>
          <a:srgbClr val="050595"/>
        </a:dk1>
        <a:lt1>
          <a:srgbClr val="FFFFFF"/>
        </a:lt1>
        <a:dk2>
          <a:srgbClr val="000000"/>
        </a:dk2>
        <a:lt2>
          <a:srgbClr val="FFFF99"/>
        </a:lt2>
        <a:accent1>
          <a:srgbClr val="FFC000"/>
        </a:accent1>
        <a:accent2>
          <a:srgbClr val="3497AE"/>
        </a:accent2>
        <a:accent3>
          <a:srgbClr val="AAAAAA"/>
        </a:accent3>
        <a:accent4>
          <a:srgbClr val="DADADA"/>
        </a:accent4>
        <a:accent5>
          <a:srgbClr val="FFDCAA"/>
        </a:accent5>
        <a:accent6>
          <a:srgbClr val="2E889D"/>
        </a:accent6>
        <a:hlink>
          <a:srgbClr val="F3EB4F"/>
        </a:hlink>
        <a:folHlink>
          <a:srgbClr val="7DDDFF"/>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30007756">
  <a:themeElements>
    <a:clrScheme name="2_30007756 1">
      <a:dk1>
        <a:srgbClr val="050595"/>
      </a:dk1>
      <a:lt1>
        <a:srgbClr val="FFFFFF"/>
      </a:lt1>
      <a:dk2>
        <a:srgbClr val="000000"/>
      </a:dk2>
      <a:lt2>
        <a:srgbClr val="FFFF99"/>
      </a:lt2>
      <a:accent1>
        <a:srgbClr val="FFC000"/>
      </a:accent1>
      <a:accent2>
        <a:srgbClr val="3497AE"/>
      </a:accent2>
      <a:accent3>
        <a:srgbClr val="AAAAAA"/>
      </a:accent3>
      <a:accent4>
        <a:srgbClr val="DADADA"/>
      </a:accent4>
      <a:accent5>
        <a:srgbClr val="FFDCAA"/>
      </a:accent5>
      <a:accent6>
        <a:srgbClr val="2E889D"/>
      </a:accent6>
      <a:hlink>
        <a:srgbClr val="F3EB4F"/>
      </a:hlink>
      <a:folHlink>
        <a:srgbClr val="7DDDFF"/>
      </a:folHlink>
    </a:clrScheme>
    <a:fontScheme name="2_30007756">
      <a:majorFont>
        <a:latin typeface="Trebuchet MS"/>
        <a:ea typeface=""/>
        <a:cs typeface="Arial"/>
      </a:majorFont>
      <a:minorFont>
        <a:latin typeface="Trebuchet MS"/>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lnDef>
  </a:objectDefaults>
  <a:extraClrSchemeLst>
    <a:extraClrScheme>
      <a:clrScheme name="2_30007756 1">
        <a:dk1>
          <a:srgbClr val="050595"/>
        </a:dk1>
        <a:lt1>
          <a:srgbClr val="FFFFFF"/>
        </a:lt1>
        <a:dk2>
          <a:srgbClr val="000000"/>
        </a:dk2>
        <a:lt2>
          <a:srgbClr val="FFFF99"/>
        </a:lt2>
        <a:accent1>
          <a:srgbClr val="FFC000"/>
        </a:accent1>
        <a:accent2>
          <a:srgbClr val="3497AE"/>
        </a:accent2>
        <a:accent3>
          <a:srgbClr val="AAAAAA"/>
        </a:accent3>
        <a:accent4>
          <a:srgbClr val="DADADA"/>
        </a:accent4>
        <a:accent5>
          <a:srgbClr val="FFDCAA"/>
        </a:accent5>
        <a:accent6>
          <a:srgbClr val="2E889D"/>
        </a:accent6>
        <a:hlink>
          <a:srgbClr val="F3EB4F"/>
        </a:hlink>
        <a:folHlink>
          <a:srgbClr val="7DDDFF"/>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3_30007756">
  <a:themeElements>
    <a:clrScheme name="3_30007756 1">
      <a:dk1>
        <a:srgbClr val="050595"/>
      </a:dk1>
      <a:lt1>
        <a:srgbClr val="FFFFFF"/>
      </a:lt1>
      <a:dk2>
        <a:srgbClr val="000000"/>
      </a:dk2>
      <a:lt2>
        <a:srgbClr val="FFFF99"/>
      </a:lt2>
      <a:accent1>
        <a:srgbClr val="FFC000"/>
      </a:accent1>
      <a:accent2>
        <a:srgbClr val="3497AE"/>
      </a:accent2>
      <a:accent3>
        <a:srgbClr val="AAAAAA"/>
      </a:accent3>
      <a:accent4>
        <a:srgbClr val="DADADA"/>
      </a:accent4>
      <a:accent5>
        <a:srgbClr val="FFDCAA"/>
      </a:accent5>
      <a:accent6>
        <a:srgbClr val="2E889D"/>
      </a:accent6>
      <a:hlink>
        <a:srgbClr val="F3EB4F"/>
      </a:hlink>
      <a:folHlink>
        <a:srgbClr val="7DDDFF"/>
      </a:folHlink>
    </a:clrScheme>
    <a:fontScheme name="3_30007756">
      <a:majorFont>
        <a:latin typeface="Trebuchet MS"/>
        <a:ea typeface=""/>
        <a:cs typeface="Arial"/>
      </a:majorFont>
      <a:minorFont>
        <a:latin typeface="Trebuchet MS"/>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lnDef>
  </a:objectDefaults>
  <a:extraClrSchemeLst>
    <a:extraClrScheme>
      <a:clrScheme name="3_30007756 1">
        <a:dk1>
          <a:srgbClr val="050595"/>
        </a:dk1>
        <a:lt1>
          <a:srgbClr val="FFFFFF"/>
        </a:lt1>
        <a:dk2>
          <a:srgbClr val="000000"/>
        </a:dk2>
        <a:lt2>
          <a:srgbClr val="FFFF99"/>
        </a:lt2>
        <a:accent1>
          <a:srgbClr val="FFC000"/>
        </a:accent1>
        <a:accent2>
          <a:srgbClr val="3497AE"/>
        </a:accent2>
        <a:accent3>
          <a:srgbClr val="AAAAAA"/>
        </a:accent3>
        <a:accent4>
          <a:srgbClr val="DADADA"/>
        </a:accent4>
        <a:accent5>
          <a:srgbClr val="FFDCAA"/>
        </a:accent5>
        <a:accent6>
          <a:srgbClr val="2E889D"/>
        </a:accent6>
        <a:hlink>
          <a:srgbClr val="F3EB4F"/>
        </a:hlink>
        <a:folHlink>
          <a:srgbClr val="7DDDFF"/>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4_30007756">
  <a:themeElements>
    <a:clrScheme name="4_30007756 1">
      <a:dk1>
        <a:srgbClr val="050595"/>
      </a:dk1>
      <a:lt1>
        <a:srgbClr val="FFFFFF"/>
      </a:lt1>
      <a:dk2>
        <a:srgbClr val="000000"/>
      </a:dk2>
      <a:lt2>
        <a:srgbClr val="FFFF99"/>
      </a:lt2>
      <a:accent1>
        <a:srgbClr val="FFC000"/>
      </a:accent1>
      <a:accent2>
        <a:srgbClr val="3497AE"/>
      </a:accent2>
      <a:accent3>
        <a:srgbClr val="AAAAAA"/>
      </a:accent3>
      <a:accent4>
        <a:srgbClr val="DADADA"/>
      </a:accent4>
      <a:accent5>
        <a:srgbClr val="FFDCAA"/>
      </a:accent5>
      <a:accent6>
        <a:srgbClr val="2E889D"/>
      </a:accent6>
      <a:hlink>
        <a:srgbClr val="F3EB4F"/>
      </a:hlink>
      <a:folHlink>
        <a:srgbClr val="7DDDFF"/>
      </a:folHlink>
    </a:clrScheme>
    <a:fontScheme name="4_30007756">
      <a:majorFont>
        <a:latin typeface="Trebuchet MS"/>
        <a:ea typeface=""/>
        <a:cs typeface="Arial"/>
      </a:majorFont>
      <a:minorFont>
        <a:latin typeface="Trebuchet MS"/>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lnDef>
  </a:objectDefaults>
  <a:extraClrSchemeLst>
    <a:extraClrScheme>
      <a:clrScheme name="4_30007756 1">
        <a:dk1>
          <a:srgbClr val="050595"/>
        </a:dk1>
        <a:lt1>
          <a:srgbClr val="FFFFFF"/>
        </a:lt1>
        <a:dk2>
          <a:srgbClr val="000000"/>
        </a:dk2>
        <a:lt2>
          <a:srgbClr val="FFFF99"/>
        </a:lt2>
        <a:accent1>
          <a:srgbClr val="FFC000"/>
        </a:accent1>
        <a:accent2>
          <a:srgbClr val="3497AE"/>
        </a:accent2>
        <a:accent3>
          <a:srgbClr val="AAAAAA"/>
        </a:accent3>
        <a:accent4>
          <a:srgbClr val="DADADA"/>
        </a:accent4>
        <a:accent5>
          <a:srgbClr val="FFDCAA"/>
        </a:accent5>
        <a:accent6>
          <a:srgbClr val="2E889D"/>
        </a:accent6>
        <a:hlink>
          <a:srgbClr val="F3EB4F"/>
        </a:hlink>
        <a:folHlink>
          <a:srgbClr val="7DDDFF"/>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464</TotalTime>
  <Words>1520</Words>
  <Application>Microsoft Office PowerPoint</Application>
  <PresentationFormat>Экран (4:3)</PresentationFormat>
  <Paragraphs>93</Paragraphs>
  <Slides>20</Slides>
  <Notes>0</Notes>
  <HiddenSlides>0</HiddenSlides>
  <MMClips>0</MMClips>
  <ScaleCrop>false</ScaleCrop>
  <HeadingPairs>
    <vt:vector size="6" baseType="variant">
      <vt:variant>
        <vt:lpstr>Тема</vt:lpstr>
      </vt:variant>
      <vt:variant>
        <vt:i4>15</vt:i4>
      </vt:variant>
      <vt:variant>
        <vt:lpstr>Внедренные серверы OLE</vt:lpstr>
      </vt:variant>
      <vt:variant>
        <vt:i4>1</vt:i4>
      </vt:variant>
      <vt:variant>
        <vt:lpstr>Заголовки слайдов</vt:lpstr>
      </vt:variant>
      <vt:variant>
        <vt:i4>20</vt:i4>
      </vt:variant>
    </vt:vector>
  </HeadingPairs>
  <TitlesOfParts>
    <vt:vector size="36" baseType="lpstr">
      <vt:lpstr>2_Theme20</vt:lpstr>
      <vt:lpstr>30007756</vt:lpstr>
      <vt:lpstr>White with Courier font for code slides</vt:lpstr>
      <vt:lpstr>1_Theme20</vt:lpstr>
      <vt:lpstr>1_White with Courier font for code slides</vt:lpstr>
      <vt:lpstr>1_30007756</vt:lpstr>
      <vt:lpstr>2_30007756</vt:lpstr>
      <vt:lpstr>3_30007756</vt:lpstr>
      <vt:lpstr>4_30007756</vt:lpstr>
      <vt:lpstr>5_30007756</vt:lpstr>
      <vt:lpstr>6_30007756</vt:lpstr>
      <vt:lpstr>7_30007756</vt:lpstr>
      <vt:lpstr>3_Theme20</vt:lpstr>
      <vt:lpstr>4_Theme20</vt:lpstr>
      <vt:lpstr>5_Theme20</vt:lpstr>
      <vt:lpstr>Picture</vt:lpstr>
      <vt:lpstr>Слайд 1</vt:lpstr>
      <vt:lpstr>Слайд 2</vt:lpstr>
      <vt:lpstr>Слайд 3</vt:lpstr>
      <vt:lpstr>Слайд 4</vt:lpstr>
      <vt:lpstr>Слайд 5</vt:lpstr>
      <vt:lpstr>Слайд 6</vt:lpstr>
      <vt:lpstr>Слайд 7</vt:lpstr>
      <vt:lpstr>Слайд 8</vt:lpstr>
      <vt:lpstr>В зависимости от возможного результата (рискового события) риски можно подразделить на две большие группы: чистые и спекулятивные. </vt:lpstr>
      <vt:lpstr>Оценка уровня риска является одним из важнейших этапов риск – менеджмента, так как для управления риском его необходимо прежде всего проанализировать и оценить. В экономической литературе существует множество определения этого понятия, однако в общем случае под оценкой риска понимается систематический процесс выявления факторов  и видов риска и их количественная оценка, то есть методология анализа рисков сочетает взаимодополняющие количественный и качественный подходы.</vt:lpstr>
      <vt:lpstr>Управление рисками</vt:lpstr>
      <vt:lpstr>Показатели риска и методы его оценки </vt:lpstr>
      <vt:lpstr>Слайд 13</vt:lpstr>
      <vt:lpstr>Схема зон риска</vt:lpstr>
      <vt:lpstr>Таким образом, если при оценке риска предпринимательской деятельности удается построить не всю кривую вероятностей риска, а только установить характерные точки - вероятность нулевых потерь, наиболее вероятный уровень риска и вероятности допустимой критической, катастрофической потери, - задачу оценки можно считать успешно решенной. Значения этих показателей, в принципе, достаточно, чтобы в подавляющем большинстве случаев идти с открытыми глазами на обоснованный риск.</vt:lpstr>
      <vt:lpstr>В числе прикладных способов оценки риска выделим статистический, экспертный, расчетно-аналитический.</vt:lpstr>
      <vt:lpstr>Наиболее полное представление о риске дает так называемая кривая распределения вероятностей потери или графическое изображение зависимости вероятности потерь от их уровня, показывающее, насколько вероятно возникновение тех или иных потерь.  </vt:lpstr>
      <vt:lpstr> При построении кривой распределения вероятностей получения прибыли приняты следующие предположения: 1. Наиболее вероятно получение прибыли, равной расчетной величине - ПРр. Вероятность (Вр) получения такой прибыли максимальна, соответственно значение ПРр можно считать математическим ожиданием прибыли.  Вероятность получения прибыли, большей или меньшей по сравнению с расчетной, тем ниже, чем больше такая прибыль отличается от расчетной, т. е. значения вероятностей отклонения от расчетной прибыли монотонно убывают при росте отклонений.  2. Потерями прибыли (ПР) считается ее уменьшение в сравнении с расчетной величиной ПРр. Если реальная прибыль равна ПР, то  ПР=ПРр-ПР  3. Вероятность исключительно больших (теоретически бесконечных) потерь практически равна нулю, так как потери заведомо имеют верхний предел (исключая потери, которые не представляется возможным оценить количественно).  </vt:lpstr>
      <vt:lpstr>Исходя из кривой вероятностей получения прибыли, построим кривую распределения вероятностей возможных потерь прибыли, которую, собственно, и следует называть кривой риска</vt:lpstr>
      <vt:lpstr>Избежать риска в предпринимательской деятельности практически невозможно, но можно уменьшить степень риска. Управление риском состоит в прогнозировании неблагоприятных событий и принятии мер, до некоторой степени предупреждающих негативные последствия этих событий.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2010-04-15T12:13:36Z</dcterms:created>
  <dcterms:modified xsi:type="dcterms:W3CDTF">2011-01-17T19:15:11Z</dcterms:modified>
</cp:coreProperties>
</file>