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63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9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33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948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648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5410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185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0257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635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225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11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123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41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859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4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7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034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889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DB2966BB-EA8B-499B-9FAB-DBE674C63ED2}" type="datetimeFigureOut">
              <a:rPr lang="ru-RU" smtClean="0"/>
              <a:t>28.10.2016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69A3E292-71F0-43A5-A784-014B77DB82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6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9774" y="804310"/>
            <a:ext cx="9144000" cy="23876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Инвестиционная и ликвидная ловушки, классический случай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60104" y="4741725"/>
            <a:ext cx="9144000" cy="1655762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dirty="0" smtClean="0"/>
              <a:t>Выполнили:</a:t>
            </a:r>
          </a:p>
          <a:p>
            <a:pPr algn="r"/>
            <a:r>
              <a:rPr lang="ru-RU" dirty="0" err="1" smtClean="0"/>
              <a:t>Лободина</a:t>
            </a:r>
            <a:r>
              <a:rPr lang="ru-RU" dirty="0" smtClean="0"/>
              <a:t> Виктория</a:t>
            </a:r>
          </a:p>
          <a:p>
            <a:pPr algn="r"/>
            <a:r>
              <a:rPr lang="ru-RU" dirty="0" smtClean="0"/>
              <a:t>Мамаева Анжела</a:t>
            </a:r>
          </a:p>
          <a:p>
            <a:pPr algn="r"/>
            <a:r>
              <a:rPr lang="ru-RU" dirty="0" smtClean="0"/>
              <a:t>Солнцева Ирина</a:t>
            </a:r>
          </a:p>
          <a:p>
            <a:pPr algn="r"/>
            <a:r>
              <a:rPr lang="ru-RU" dirty="0" smtClean="0"/>
              <a:t>Цой Илья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115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48" y="1848681"/>
            <a:ext cx="453224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К осени 1995 г., когда на фоне разворачивающейся дефляции учетная ставка была снижена Банком Японии до 0,5%, экономика попала в "ликвидную ловушку". В условиях "ликвидной ловушки" процентная ставка перестает выполнять функцию передатчика стимулирующего импульса к инвестиционным расходам и кредитно-денежная политика, стимулирующая экономику за счет снижения процентных ставок, становится неэффективной.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8691" y="1948069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45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268" y="202192"/>
            <a:ext cx="727544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отличалась последовательностью и бюджетно-налоговая политика. В первой половине 1990-х гг. правительство Японии реализовало шесть программ бюджетного стимулирования общей стоимостью 6,5 трлн иен (на проведение общественных работ), а в 1994 г. снизило ставки подоходного налога. В полном соответствии с выводами на основе модели IS- LM о максимальной эффективности бюджетно-налоговой политики в условиях "ликвидной ловушки" стимулирующая политика фискальных властей Японии принесла ощутимые результаты в виде почти четырехпроцентного прироста ВВП в 1996 г. Но весной 1997 г. были отменены льготы по подоходному налогу, увеличились ставки налога на потребление, выросли отчисления на медицинское страхование.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36103" y="5784071"/>
            <a:ext cx="11171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Только после 2002 г. Япония начала все же выходить из своего многолетнего экономического спада. В период между 2002 и 2008 г. ее реальный ВВП на душу населения рос с солидным темпом в 2%.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422" y="3525706"/>
            <a:ext cx="3896139" cy="22583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436" y="397565"/>
            <a:ext cx="4286250" cy="253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90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809" y="474345"/>
            <a:ext cx="117016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Другая ситуация, когда кредитно-денежная политика является абсолютно неэффективной, возникает, когда инвестиции не чувствительны к изменению ставки процента, и называется </a:t>
            </a:r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"инвестиционной ловушкой".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 Если инвестиции не зависят от ставки процента, то передаточный механизм кредитно-денежной политики перестает работать и изменение денежного предложения и ставки процента не оказывает влияния на инвестиционные расходы. Это также имеет место при глубоком спаде, когда вследствие пессимистических ожиданий предпринимателей даже большое снижение процентной ставки не может стимулировать инвестиции, а следовательно, и совокупный спрос. В модели IS-LM ситуация "инвестиционной ловушки" отражается вертикальной кривой IS (рис. 7.34, б), и сдвиги кривой LM не влияют на величину равновесного выпуска. Но поскольку в условиях "инвестиционной ловушки" эффект вытеснения отсутствует, максимально эффективной будет бюджетно-налоговая политика.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768" y="3437696"/>
            <a:ext cx="333375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203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50921" y="408369"/>
            <a:ext cx="4174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42875" algn="just"/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ЭКОНОМИЧЕСКАЯ ПОЛИТИКА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6921" y="1091505"/>
            <a:ext cx="84283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2000 г.: кредитно-денежная политика в Российской Федерации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026" y="1582341"/>
            <a:ext cx="494306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В I квартале 2000 г. Центральный банк России трижды снижал ставку рефинансирования - с 55 (в январе) до 33% (в марте). Министр финансов РФ М. Касьянов интерпретировал это как сигнал кредитным институтам осуществлять инвестиции в реальный сектор экономики. Однако господствующее настроение инвесторов в то время выразил в интервью информационно-политическому каналу "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Полит.Ру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" начальник управления финансовых операций "Росбанка" Н. Ермолаев: "Снижением ставки кредитовать реальный сектор банки не поощришь - этого мало. Надо менять всю систему, создавать нормальный инвестиционный климат".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655" y="2103368"/>
            <a:ext cx="4912048" cy="315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58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9112" y="1286112"/>
            <a:ext cx="1093304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sz="24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Эксперты Бюро экономического анализа гак характеризовали кредитно-денежную политику в 2000 г.: "Изменение ставки рефинансирования Центрального банка и норм обязательного резервирования, безусловно, влияет на инвестиционную активность и макроэкономические показатели в целом, но только в условиях развитой финансовой системы и эффективного взаимодействия финансового и реального секторов экономики. В России ни одно, ни другое условие не выполняются, поэтому меры, предпринимаемые Центральным банком, блокируются на уровне банковской системы. Кроме того, набор инструментов в распоряжении Банка России и, соответственно, возможности воздействия на экономику на данный момент ограничены.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213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574" y="1371603"/>
            <a:ext cx="6096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Регулирование Банком России ставки рефинансирования это наглядно продемонстрировало. В течение года изменение учетной ставки проходило в пять этапов, в результате чего ее значение было снижено с 55% на начало года до 25% с 4 ноября 2000 г. Более чем двукратное сокращение стало возможным благодаря заметному падению на протяжении всего 1999 и начата 2000 г. темпов инфляции, общего уровня процентных ставок и стабилизации валютного рынка. Смягчением денежной политики, удешевлением стоимости заимствований Центральный банк старался передать позитивные изменения в реальный сектор, подтолкнуть кредитование производственного сектора, стимулировать рост экономики.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6296" y="450366"/>
            <a:ext cx="3874553" cy="283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8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9026" y="1938853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Функциональное значение ставки рефинансирования в России по-прежнему не столь велико, как в других странах, так как с ней не связаны реальные операции кредитования коммерческих банков Центральным. В секторе госбумаг ставка в большей степени закрепляет достигнутый уровень доходности, чем формирует новые тенденции. Уровень ставки рефинансирования лишь условно может быть назван ориентиром и для депозитных ставок коммерческих банков, поскольку последние скорее реагируют на общее состояние экономики и конъюнктуру денежного рынка.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984" y="1838740"/>
            <a:ext cx="39052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70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528" y="189551"/>
            <a:ext cx="118076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Механизм рефинансирования не работает, и Центральный банк на настоящем этапе не стремится его задействовать. Во-первых, в экономике наблюдается достаточно рублевой ликвидности, и ставка денежного рынка на порядок ниже ставки рефинансирования. Во-вторых, как показывает динамика отдельных показателей, пока банковская система не готова эффективно управлять, а производственный сектор - оперировать предоставленными в их распоряжение средствами".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2381" y="1808705"/>
            <a:ext cx="72754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Объем реальных инвестиций в основной капитал в 2000 г.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600503"/>
              </p:ext>
            </p:extLst>
          </p:nvPr>
        </p:nvGraphicFramePr>
        <p:xfrm>
          <a:off x="1541694" y="2319863"/>
          <a:ext cx="9095353" cy="349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Документ" r:id="rId3" imgW="5940803" imgH="2279602" progId="Word.Document.12">
                  <p:embed/>
                </p:oleObj>
              </mc:Choice>
              <mc:Fallback>
                <p:oleObj name="Документ" r:id="rId3" imgW="5940803" imgH="22796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1694" y="2319863"/>
                        <a:ext cx="9095353" cy="3490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5529" y="5462095"/>
            <a:ext cx="118076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Источник: Обзор экономической политики в России за 2000 год. М.: ТЕИС, 2001. С. 481.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Данные в табл. 7.4 показывают, что в 2000 г. реальные инвестиции в основной капитал практически не реагировали на стимулирующую кредитно-денежную политику, поэтому ситуацию в российской экономике того периода можно характеризовать как "инвестиционную ловушку".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535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018" y="418459"/>
            <a:ext cx="1166191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И "ликвидная ловушка", и "инвестиционная ловушка" отражают кейнсианские представления об экономике, в основе которых лежит допущение о низкой чувствительности инвестиций и высокой чувствительности спроса на деньги к изменению процентной ставки. Напротив,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монетаристы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рассматривают экономику с прямо противоположных позиций, предполагая высокую чувствительность инвестиций к динамике процентной ставки и слабую зависимость спроса на деньги от ставки процента. Крайним выражением этих взглядов является 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"классический случай</a:t>
            </a:r>
            <a:r>
              <a:rPr lang="ru-RU" sz="2000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",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основанный 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на количественной теории денег. В количественной теории денег спрос на деньги не зависит от ставки процента, другими словами, в уравнении спроса на деньги L(Y, r) =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kY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-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hr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коэффициент h равен нулю. При этом кривая LM вертикальна (рис. 7.34, в), а ставка процента определяется не на денежном рынке, а равновесием на рынке заемных средств, т.е. из равенства S(Y) = I(r), где национальные сбережения S(Y) в закрытой экономике определяются суммой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S</a:t>
            </a:r>
            <a:r>
              <a:rPr lang="ru-RU" sz="2000" baseline="-25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p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 +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S</a:t>
            </a:r>
            <a:r>
              <a:rPr lang="ru-RU" sz="2000" baseline="-25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g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. Увеличение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госзакупок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на ΔG приведет к сокращению национальных сбережений, росту процентной ставки на рынке заемных средств и падению инвестиционных расходов на ту же величину ΔG, следовательно, при проведении стимулирующей бюджетно-налоговой политики в условиях "классического случая" происходит полное вытеснение частных инвестиций. Вместе с тем увеличение предложения денег позволяет обслужить больший объем сделок и, соответственно, дохода, способствуя росту сбережений. В итоге процентная ставка снижается, а инвестиции возрастают. Таким образом, в ситуации "классического случая" бюджетно-налоговая политика полностью неэффективна и максимально эффективна кредитно-денежная политика.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114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1235" y="2143068"/>
            <a:ext cx="94355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sz="28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Ранее было установлено , что увеличение количества находящихся в обращении денег сопровождается в краткосрочном периоде ростом выпуска и занятости. </a:t>
            </a:r>
            <a:r>
              <a:rPr lang="ru-RU" sz="28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о при этом существуют два исключения, являющиеся частными случаями в модели IS-LM и получившие названия "ликвидная ловушка" и "инвестиционная ловушка".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1753" y="355360"/>
            <a:ext cx="51106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Частные случаи в модели IS-LM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59513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278" y="669886"/>
            <a:ext cx="6811617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"Ликвидная ловушка"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представляет собой депрессивную ситуацию, в которой из-за того, что ставка процента, достигнутая по отличным от денег краткосрочным активам, близка к нулю, частные лица не заинтересованы держать хоть какое-либо количество этих активов, предпочитая деньги, которые приносят нулевой процент, однако имеют то преимущество, что могут использоваться в сделках. Поскольку альтернативные издержки хранения наличных денег стремятся к нулю, индивиды готовы иметь любое количество денег, которое будет им предложено. Это означает, что спрос на деньги становится абсолютно чувствительным к изменению процентной ставки (в уравнении спроса на деньги L(Y, r) =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kY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hr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коэффициент при ставке процента принимает значение, равное бесконечности: h = ∞).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5686" y="1175008"/>
            <a:ext cx="4386470" cy="323707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34539" y="4751551"/>
            <a:ext cx="56586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Напротив бюджетно-налоговая политика в ситуации "ликвидной ловушки" наиболее эффективна (см. рис. 7.34, а), поскольку не вызывает увеличения процентной ставки и, соответственно, эффекта вытеснения, связанного с ее ростом.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520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313" y="1373144"/>
            <a:ext cx="7405929" cy="31883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95129" y="5975578"/>
            <a:ext cx="9674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а - "ликвидная ловушка"; б - "инвестиционная ловушка"; в - "классический случай"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7222" y="4561526"/>
            <a:ext cx="5097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Рис. 7.34. </a:t>
            </a:r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Частные случаи в модели IS-LM: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874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64173" y="487882"/>
            <a:ext cx="4174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42875" algn="just"/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ЭКОНОМИЧЕСКАЯ ПОЛИТИКА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2521" y="1339912"/>
            <a:ext cx="118474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Япония "потерянного десятилетия": бюджетно-налоговая и кредитно-денежная политика после бума </a:t>
            </a:r>
            <a:r>
              <a:rPr lang="ru-RU" b="1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Хейсей</a:t>
            </a:r>
            <a:endParaRPr lang="ru-RU" b="1" dirty="0" smtClean="0">
              <a:solidFill>
                <a:srgbClr val="000000"/>
              </a:solidFill>
              <a:effectLst/>
              <a:latin typeface="Palatino Linotype" panose="02040502050505030304" pitchFamily="18" charset="0"/>
              <a:ea typeface="Times New Roman" panose="02020603050405020304" pitchFamily="18" charset="0"/>
            </a:endParaRPr>
          </a:p>
          <a:p>
            <a:pPr indent="142875" algn="just"/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В 1990 г. после нескольких десятилетий экономического роста в экономике Японии наступил спад настолько тяжелый, что десятилетие 90-х гг. прошлого века японцы называют "потерянным".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http://studme.org/imag/econom/ser_makr/image34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888" y="3138543"/>
            <a:ext cx="6506816" cy="23478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1192696" y="5865851"/>
            <a:ext cx="99258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Рис. 7.35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b="1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Среднегодовые темпы прироста ВВП в ведущих экономиках мира, %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58208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530" y="1351076"/>
            <a:ext cx="62947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сентябре 1985 г. было принято соглашение пяти ведущих стран Запада о координированных валютных интервенциях, направленных на ослабление американской валюты. Стремясь компенсировать усиление иены, негативно влиявшее на японский экспорт, Банк Японии в январе-феврале радикально смягчает денежную политику, снижая учетную ставку вдвое - с 5 до 2,5%. 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послужило импульсом одному из крупнейших в истории финансовых бумов (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HeLiei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boom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): цены на активы резко взлетели вверх. Обеспокоенный надуванием пузыря на фондовом рынке, Банк Японии ужесточает денежную политику, пять раз в течение 1989-1990 гг. повышая ставку процента - с 2,5 до 6%.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013" y="1431235"/>
            <a:ext cx="5715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86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539" y="2142316"/>
            <a:ext cx="45322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Толчком к рецессии в реальном секторе послужил крах фондового рынка: после пика в 40 000 пунктов индекс Токийской фондовой биржи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Nikkei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225 упал более чем на 60%. Сопоставляя поведение японского и американского биржевых индексов (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Nikkei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225 и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Doze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Jones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), экономисты отмечают, что американский фондовый "пузырь" 20-х гг. XX в. и японский 80-х - братья-близнецы.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634" y="1888252"/>
            <a:ext cx="4524513" cy="339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6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792" y="1891822"/>
            <a:ext cx="55261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Япония, удивлявшая весь мир своим экономическим расцветом, вступила в многолетний период стагнации, демонстрируя в отдельные годы отрицательный прирост ВВП. В течение "потерянного" десятилетия уровень безработицы вырос с 2,1% в 1991 г. до 4,7% к концу 2001 г. (для сравнения: в предшествующее десятилетие этот показатель не поднимался выше 2,8%), а среднегодовой темп прироста ВВП показал более чем трехкратное снижение: с 4,6 до 1,4</a:t>
            </a:r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%.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8204" y="3763617"/>
            <a:ext cx="3419056" cy="276680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752" y="536920"/>
            <a:ext cx="571500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82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2608" y="2154271"/>
            <a:ext cx="53273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42875" algn="just"/>
            <a:r>
              <a:rPr lang="ru-RU" dirty="0" smtClean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</a:rPr>
              <a:t>Экономическая политика правительства и Банка Японии в целом была экспансионистской, но не отличалась последовательностью. С июля 1991 г. по февраль 1993 г. Банк Японии в несколько приемов снижает учетную ставку с 6 до 2,5%, затем прерывает эту практику и возвращается к ней только в 1995 г. 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9508"/>
          <a:stretch/>
        </p:blipFill>
        <p:spPr>
          <a:xfrm>
            <a:off x="6871252" y="1834598"/>
            <a:ext cx="4572000" cy="3413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445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Ион (конференц-зал)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200</TotalTime>
  <Words>1276</Words>
  <Application>Microsoft Office PowerPoint</Application>
  <PresentationFormat>Широкоэкранный</PresentationFormat>
  <Paragraphs>36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Century Gothic</vt:lpstr>
      <vt:lpstr>Palatino Linotype</vt:lpstr>
      <vt:lpstr>Times New Roman</vt:lpstr>
      <vt:lpstr>Wingdings 3</vt:lpstr>
      <vt:lpstr>Ион (конференц-зал)</vt:lpstr>
      <vt:lpstr>Документ</vt:lpstr>
      <vt:lpstr>Инвестиционная и ликвидная ловушки, классический случай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Инвестиционная и ликвидная ловушки, классический случай</dc:title>
  <dc:creator>ИРА</dc:creator>
  <cp:lastModifiedBy>ИРА</cp:lastModifiedBy>
  <cp:revision>10</cp:revision>
  <dcterms:created xsi:type="dcterms:W3CDTF">2016-10-27T16:05:41Z</dcterms:created>
  <dcterms:modified xsi:type="dcterms:W3CDTF">2016-10-28T04:54:13Z</dcterms:modified>
</cp:coreProperties>
</file>