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t>23.03.2013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Натурфилософское направление эпохи возрождения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4437112"/>
            <a:ext cx="2872408" cy="762000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dirty="0" smtClean="0"/>
              <a:t>Выполнили: </a:t>
            </a:r>
            <a:r>
              <a:rPr lang="ru-RU" dirty="0" err="1" smtClean="0"/>
              <a:t>Варюхин</a:t>
            </a:r>
            <a:r>
              <a:rPr lang="ru-RU" dirty="0" smtClean="0"/>
              <a:t> Д.,  Петров 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032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492896"/>
            <a:ext cx="2448272" cy="326436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1772816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Галилео </a:t>
            </a:r>
            <a:r>
              <a:rPr lang="ru-RU" dirty="0" err="1" smtClean="0"/>
              <a:t>галилей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(1564 — 1642)</a:t>
            </a:r>
            <a:br>
              <a:rPr lang="ru-RU" dirty="0"/>
            </a:br>
            <a:r>
              <a:rPr lang="ru-RU" sz="1600" dirty="0"/>
              <a:t>на практике подтвердил пра­вильность идей Николая Коперника и Джордано Бруно: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419872" y="2492896"/>
            <a:ext cx="4492352" cy="3240360"/>
          </a:xfrm>
        </p:spPr>
        <p:txBody>
          <a:bodyPr>
            <a:normAutofit fontScale="70000" lnSpcReduction="20000"/>
          </a:bodyPr>
          <a:lstStyle/>
          <a:p>
            <a:r>
              <a:rPr lang="ru-RU" sz="2300" dirty="0"/>
              <a:t>изобрел телескоп</a:t>
            </a:r>
            <a:r>
              <a:rPr lang="ru-RU" sz="2300" dirty="0" smtClean="0"/>
              <a:t>;</a:t>
            </a:r>
          </a:p>
          <a:p>
            <a:r>
              <a:rPr lang="ru-RU" sz="2300" dirty="0"/>
              <a:t>с помощью телескопа исследовал небесные тела</a:t>
            </a:r>
            <a:r>
              <a:rPr lang="ru-RU" sz="2300" dirty="0" smtClean="0"/>
              <a:t>;</a:t>
            </a:r>
          </a:p>
          <a:p>
            <a:r>
              <a:rPr lang="ru-RU" sz="2300" dirty="0"/>
              <a:t>доказал, что небесные тела движутся не только по траекто­рии, но и одновременно вокруг своей оси</a:t>
            </a:r>
            <a:r>
              <a:rPr lang="ru-RU" sz="2300" dirty="0" smtClean="0"/>
              <a:t>;</a:t>
            </a:r>
          </a:p>
          <a:p>
            <a:r>
              <a:rPr lang="ru-RU" sz="2300" dirty="0"/>
              <a:t>обнаружил пятна на Солнце и разнообразный ландшафт (горы и пустыни - "моря") на Луне</a:t>
            </a:r>
            <a:r>
              <a:rPr lang="ru-RU" sz="2300" dirty="0" smtClean="0"/>
              <a:t>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59068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844824"/>
            <a:ext cx="7128792" cy="3816424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открыл спутники вокруг других планет</a:t>
            </a:r>
            <a:r>
              <a:rPr lang="ru-RU" dirty="0" smtClean="0"/>
              <a:t>;</a:t>
            </a:r>
          </a:p>
          <a:p>
            <a:r>
              <a:rPr lang="ru-RU" dirty="0"/>
              <a:t>исследовал динамику падения тел</a:t>
            </a:r>
            <a:r>
              <a:rPr lang="ru-RU" dirty="0" smtClean="0"/>
              <a:t>;</a:t>
            </a:r>
          </a:p>
          <a:p>
            <a:r>
              <a:rPr lang="ru-RU" dirty="0"/>
              <a:t>доказал множественность миров во Вселенной</a:t>
            </a:r>
            <a:r>
              <a:rPr lang="ru-RU" dirty="0" smtClean="0"/>
              <a:t>.</a:t>
            </a:r>
          </a:p>
          <a:p>
            <a:pPr indent="0">
              <a:buNone/>
            </a:pPr>
            <a:r>
              <a:rPr lang="ru-RU" dirty="0"/>
              <a:t>Галилеем был выдвинут </a:t>
            </a:r>
            <a:r>
              <a:rPr lang="ru-RU" b="1" i="1" dirty="0"/>
              <a:t>метод научного исследования</a:t>
            </a:r>
            <a:r>
              <a:rPr lang="ru-RU" dirty="0"/>
              <a:t>, кото­рый заключался в</a:t>
            </a:r>
            <a:r>
              <a:rPr lang="ru-RU" dirty="0" smtClean="0"/>
              <a:t>:</a:t>
            </a:r>
          </a:p>
          <a:p>
            <a:pPr marL="285750" indent="-285750"/>
            <a:r>
              <a:rPr lang="ru-RU" dirty="0"/>
              <a:t>наблюдении</a:t>
            </a:r>
            <a:r>
              <a:rPr lang="ru-RU" dirty="0" smtClean="0"/>
              <a:t>;</a:t>
            </a:r>
          </a:p>
          <a:p>
            <a:pPr marL="285750" indent="-285750"/>
            <a:r>
              <a:rPr lang="ru-RU" dirty="0"/>
              <a:t>выдвижении гипотезы</a:t>
            </a:r>
            <a:r>
              <a:rPr lang="ru-RU" dirty="0" smtClean="0"/>
              <a:t>;</a:t>
            </a:r>
          </a:p>
          <a:p>
            <a:pPr marL="285750" indent="-285750"/>
            <a:r>
              <a:rPr lang="ru-RU" dirty="0"/>
              <a:t>расчетах воплощения гипотезы на практике; экспериментальной (опытной) проверке на практике выдви­нутой гипотезы.</a:t>
            </a:r>
          </a:p>
          <a:p>
            <a:pPr marL="285750" indent="-285750"/>
            <a:endParaRPr lang="ru-RU" dirty="0" smtClean="0"/>
          </a:p>
          <a:p>
            <a:pPr marL="285750" indent="-285750"/>
            <a:endParaRPr lang="ru-RU" dirty="0" smtClean="0"/>
          </a:p>
          <a:p>
            <a:pPr marL="285750" indent="-285750"/>
            <a:endParaRPr lang="ru-RU" dirty="0" smtClean="0"/>
          </a:p>
          <a:p>
            <a:pPr marL="285750" indent="-28575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8232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276872"/>
            <a:ext cx="7272808" cy="3384376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1700" dirty="0"/>
              <a:t>П</a:t>
            </a:r>
            <a:r>
              <a:rPr lang="ru-RU" sz="1700" dirty="0" smtClean="0"/>
              <a:t>редставители </a:t>
            </a:r>
            <a:r>
              <a:rPr lang="ru-RU" sz="1700" dirty="0"/>
              <a:t>натурфилософии</a:t>
            </a:r>
            <a:r>
              <a:rPr lang="ru-RU" sz="1700" dirty="0" smtClean="0"/>
              <a:t>:</a:t>
            </a:r>
          </a:p>
          <a:p>
            <a:pPr marL="285750" indent="-285750"/>
            <a:r>
              <a:rPr lang="ru-RU" sz="1700" dirty="0"/>
              <a:t>обосновывали материалистический взгляд на мир</a:t>
            </a:r>
            <a:r>
              <a:rPr lang="ru-RU" sz="1700" dirty="0" smtClean="0"/>
              <a:t>;</a:t>
            </a:r>
          </a:p>
          <a:p>
            <a:pPr marL="285750" indent="-285750"/>
            <a:r>
              <a:rPr lang="ru-RU" sz="1700" dirty="0"/>
              <a:t>стремились отделить философию от теологии</a:t>
            </a:r>
            <a:r>
              <a:rPr lang="ru-RU" sz="1700" dirty="0" smtClean="0"/>
              <a:t>;</a:t>
            </a:r>
          </a:p>
          <a:p>
            <a:pPr marL="285750" indent="-285750"/>
            <a:r>
              <a:rPr lang="ru-RU" sz="1700" dirty="0"/>
              <a:t>формировали научное мировоззрение, свободное от теологии</a:t>
            </a:r>
            <a:r>
              <a:rPr lang="ru-RU" sz="1700" dirty="0" smtClean="0"/>
              <a:t>;</a:t>
            </a:r>
          </a:p>
          <a:p>
            <a:pPr marL="285750" indent="-285750"/>
            <a:r>
              <a:rPr lang="ru-RU" sz="1700" dirty="0"/>
              <a:t>выдвигали новую картину мира (в которой Бог, Природа и Космос едины, а Земля не является центром Вселенной</a:t>
            </a:r>
            <a:r>
              <a:rPr lang="ru-RU" sz="1700" dirty="0" smtClean="0"/>
              <a:t>);</a:t>
            </a:r>
          </a:p>
          <a:p>
            <a:pPr marL="285750" indent="-285750"/>
            <a:r>
              <a:rPr lang="ru-RU" sz="1700" dirty="0"/>
              <a:t>считали, что мир познаваем и в первую очередь благодаря чувственному познанию и разуму (а не Божественному откровению).</a:t>
            </a:r>
          </a:p>
        </p:txBody>
      </p:sp>
    </p:spTree>
    <p:extLst>
      <p:ext uri="{BB962C8B-B14F-4D97-AF65-F5344CB8AC3E}">
        <p14:creationId xmlns:p14="http://schemas.microsoft.com/office/powerpoint/2010/main" val="32984226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899592" y="1556792"/>
            <a:ext cx="4824536" cy="4104456"/>
          </a:xfrm>
        </p:spPr>
        <p:txBody>
          <a:bodyPr>
            <a:noAutofit/>
          </a:bodyPr>
          <a:lstStyle/>
          <a:p>
            <a:r>
              <a:rPr lang="ru-RU" sz="1500" dirty="0"/>
              <a:t>Натурфилософия (лат. </a:t>
            </a:r>
            <a:r>
              <a:rPr lang="ru-RU" sz="1500" dirty="0" err="1"/>
              <a:t>natura</a:t>
            </a:r>
            <a:r>
              <a:rPr lang="ru-RU" sz="1500" dirty="0"/>
              <a:t> - "природа") - философия природы, умозрительное истолкование природы, рассматриваемой в ее целостности. Границы между натурфилософией и естествознанием, ее место в философии исторически менялись. Наибольшую роль натурфилософия играла в древности. Натурфилософия явилась первой исторической формой философии и фактически сливалась с естествознанием (атомистическая гипотеза в Древней Греции). В дальнейшем натурфилософия в основном именовалась физикой, т.е. учением о природе.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908720"/>
            <a:ext cx="6400800" cy="685800"/>
          </a:xfrm>
        </p:spPr>
        <p:txBody>
          <a:bodyPr/>
          <a:lstStyle/>
          <a:p>
            <a:r>
              <a:rPr lang="ru-RU" dirty="0" smtClean="0"/>
              <a:t>Натурфилософия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348880"/>
            <a:ext cx="2857500" cy="2794000"/>
          </a:xfrm>
        </p:spPr>
      </p:pic>
    </p:spTree>
    <p:extLst>
      <p:ext uri="{BB962C8B-B14F-4D97-AF65-F5344CB8AC3E}">
        <p14:creationId xmlns:p14="http://schemas.microsoft.com/office/powerpoint/2010/main" val="182080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412776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Периоды развития натурфилософии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5730" indent="-400050">
              <a:buFont typeface="+mj-lt"/>
              <a:buAutoNum type="romanUcPeriod"/>
            </a:pPr>
            <a:r>
              <a:rPr lang="ru-RU" dirty="0" smtClean="0"/>
              <a:t>Раннее возрождение</a:t>
            </a:r>
          </a:p>
          <a:p>
            <a:pPr marL="125730" indent="-400050">
              <a:buFont typeface="+mj-lt"/>
              <a:buAutoNum type="romanUcPeriod"/>
            </a:pPr>
            <a:r>
              <a:rPr lang="ru-RU" dirty="0"/>
              <a:t>период расцвета, или Высокое Возрождение</a:t>
            </a:r>
            <a:r>
              <a:rPr lang="ru-RU" dirty="0" smtClean="0"/>
              <a:t>;</a:t>
            </a:r>
          </a:p>
          <a:p>
            <a:pPr marL="125730" indent="-400050">
              <a:buFont typeface="+mj-lt"/>
              <a:buAutoNum type="romanUcPeriod"/>
            </a:pPr>
            <a:r>
              <a:rPr lang="ru-RU" dirty="0"/>
              <a:t>позднее, или модифицированное Воз­рождение. </a:t>
            </a:r>
            <a:r>
              <a:rPr lang="en-US" dirty="0"/>
              <a:t>(XVI — XVII </a:t>
            </a:r>
            <a:r>
              <a:rPr lang="ru-RU" dirty="0"/>
              <a:t>вв</a:t>
            </a:r>
            <a:r>
              <a:rPr lang="ru-RU" dirty="0" smtClean="0"/>
              <a:t>.). Получают распространение натурфилософские идеи в Европе, особенно в Италии.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4030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29" y="2459350"/>
            <a:ext cx="1872208" cy="276371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1412776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Представители натурфилософии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420888"/>
            <a:ext cx="2041692" cy="276820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685" y="2420888"/>
            <a:ext cx="1947473" cy="28083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420887"/>
            <a:ext cx="1800200" cy="27843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1560" y="5250331"/>
            <a:ext cx="1844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Nicolaus</a:t>
            </a:r>
            <a:r>
              <a:rPr lang="en-US" sz="1600" dirty="0"/>
              <a:t> Copernicus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2780719" y="5266666"/>
            <a:ext cx="15830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 Andreas Vesalius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4904341" y="5266666"/>
            <a:ext cx="15201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Giordano Bruno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6972544" y="5268605"/>
            <a:ext cx="1319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Galileo </a:t>
            </a:r>
            <a:r>
              <a:rPr lang="en-US" sz="1600" dirty="0" err="1"/>
              <a:t>Galilei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0487131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564904"/>
            <a:ext cx="2681884" cy="31242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1916832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ru-RU" dirty="0"/>
              <a:t>Николай </a:t>
            </a:r>
            <a:r>
              <a:rPr lang="ru-RU" dirty="0" err="1" smtClean="0"/>
              <a:t>коперник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/>
              <a:t>1473 — 1543)</a:t>
            </a:r>
            <a:br>
              <a:rPr lang="ru-RU" dirty="0"/>
            </a:br>
            <a:r>
              <a:rPr lang="ru-RU" sz="1600" dirty="0"/>
              <a:t>опираясь на астрономические исследования, выдвинул принципиально иную картину бытия: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635896" y="2564904"/>
            <a:ext cx="5112568" cy="3672408"/>
          </a:xfrm>
        </p:spPr>
        <p:txBody>
          <a:bodyPr>
            <a:normAutofit fontScale="40000" lnSpcReduction="20000"/>
          </a:bodyPr>
          <a:lstStyle/>
          <a:p>
            <a:r>
              <a:rPr lang="ru-RU" sz="3400" dirty="0" smtClean="0"/>
              <a:t>Земля не является центром Вселенной (отвергался геоцентризм);</a:t>
            </a:r>
          </a:p>
          <a:p>
            <a:r>
              <a:rPr lang="ru-RU" sz="3400" dirty="0" smtClean="0"/>
              <a:t>Солнце является центром по отношению к Земле (геоцентризм заменялся гелиоцентризмом), Земля вращается вокруг Солнца;</a:t>
            </a:r>
          </a:p>
          <a:p>
            <a:r>
              <a:rPr lang="ru-RU" sz="3400" dirty="0" smtClean="0"/>
              <a:t>все космические тела движутся по собственной траектории;</a:t>
            </a:r>
          </a:p>
          <a:p>
            <a:r>
              <a:rPr lang="ru-RU" sz="3400" dirty="0"/>
              <a:t>космос бесконечен</a:t>
            </a:r>
            <a:r>
              <a:rPr lang="ru-RU" sz="3400" dirty="0" smtClean="0"/>
              <a:t>;</a:t>
            </a:r>
          </a:p>
          <a:p>
            <a:r>
              <a:rPr lang="ru-RU" sz="3400" dirty="0"/>
              <a:t>процессы, происходящие в космосе, объяснимы с точки зрения природы и лишены "священного" смысла.</a:t>
            </a:r>
            <a:endParaRPr lang="ru-RU" sz="3400" dirty="0" smtClean="0"/>
          </a:p>
          <a:p>
            <a:endParaRPr lang="ru-RU" sz="17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47028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636912"/>
            <a:ext cx="3173753" cy="309634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060848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ru-RU" dirty="0"/>
              <a:t>Андреас Везалия</a:t>
            </a:r>
            <a:br>
              <a:rPr lang="ru-RU" dirty="0"/>
            </a:br>
            <a:r>
              <a:rPr lang="ru-RU" dirty="0"/>
              <a:t>(1514 — 1564</a:t>
            </a:r>
            <a:r>
              <a:rPr lang="ru-RU" dirty="0"/>
              <a:t>)</a:t>
            </a:r>
            <a:br>
              <a:rPr lang="ru-RU" dirty="0"/>
            </a:br>
            <a:r>
              <a:rPr lang="ru-RU" sz="1600" dirty="0"/>
              <a:t>Совершил революцию в фило­софии и медицине.</a:t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139952" y="3356992"/>
            <a:ext cx="4204320" cy="3240360"/>
          </a:xfrm>
        </p:spPr>
        <p:txBody>
          <a:bodyPr/>
          <a:lstStyle/>
          <a:p>
            <a:pPr marL="285750" indent="-285750"/>
            <a:r>
              <a:rPr lang="ru-RU" sz="1600" dirty="0" smtClean="0"/>
              <a:t>Материалистически </a:t>
            </a:r>
            <a:r>
              <a:rPr lang="ru-RU" sz="1600" dirty="0"/>
              <a:t>объяснил происхождение мира, в центре которого ставил человека</a:t>
            </a:r>
            <a:r>
              <a:rPr lang="ru-RU" sz="1600" dirty="0" smtClean="0"/>
              <a:t>.</a:t>
            </a:r>
          </a:p>
          <a:p>
            <a:pPr marL="285750" indent="-285750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870590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204864"/>
            <a:ext cx="6840760" cy="352839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Везалием были опровергнуты взгляды, более тысячи лет гос­подствовавшие в медицине со времен Галена (130 — 200) — древнеримского врача, который описал физиологию и строение человека, опираясь на исследования животных. Напротив, Веза­лий основывал свои выводы на многочисленных анатомических экспериментах и издал знаменитую для своего времени книгу "О строении человеческого тела", где подробно описал анатомию человека, которая гораздо больше соответствовала реальности, чем анатомия, описанная Галеном.</a:t>
            </a:r>
          </a:p>
        </p:txBody>
      </p:sp>
    </p:spTree>
    <p:extLst>
      <p:ext uri="{BB962C8B-B14F-4D97-AF65-F5344CB8AC3E}">
        <p14:creationId xmlns:p14="http://schemas.microsoft.com/office/powerpoint/2010/main" val="2638876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348880"/>
            <a:ext cx="2520280" cy="333859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6" y="1916832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ru-RU" dirty="0"/>
              <a:t>Джордано Бруно</a:t>
            </a:r>
            <a:br>
              <a:rPr lang="ru-RU" dirty="0"/>
            </a:br>
            <a:r>
              <a:rPr lang="ru-RU" dirty="0"/>
              <a:t>(1548 — 1600)</a:t>
            </a:r>
            <a:br>
              <a:rPr lang="ru-RU" dirty="0"/>
            </a:br>
            <a:r>
              <a:rPr lang="ru-RU" sz="1600" dirty="0"/>
              <a:t>развил и углубил философ­ские идеи Коперника</a:t>
            </a:r>
            <a:r>
              <a:rPr lang="ru-RU" sz="2700" dirty="0"/>
              <a:t>: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419872" y="2564904"/>
            <a:ext cx="4824536" cy="3168352"/>
          </a:xfrm>
        </p:spPr>
        <p:txBody>
          <a:bodyPr>
            <a:normAutofit fontScale="85000" lnSpcReduction="20000"/>
          </a:bodyPr>
          <a:lstStyle/>
          <a:p>
            <a:r>
              <a:rPr lang="ru-RU" sz="2000" dirty="0"/>
              <a:t>Солнце является центром только по отношению к Земле, но не центром Вселенной</a:t>
            </a:r>
            <a:r>
              <a:rPr lang="ru-RU" sz="2000" dirty="0" smtClean="0"/>
              <a:t>;</a:t>
            </a:r>
          </a:p>
          <a:p>
            <a:r>
              <a:rPr lang="ru-RU" sz="2000" dirty="0"/>
              <a:t>Вселенная не имеет центра и бесконечна</a:t>
            </a:r>
            <a:r>
              <a:rPr lang="ru-RU" sz="2000" dirty="0" smtClean="0"/>
              <a:t>;</a:t>
            </a:r>
          </a:p>
          <a:p>
            <a:r>
              <a:rPr lang="ru-RU" sz="2000" dirty="0"/>
              <a:t>Вселенная состоит из галактик (скоплений звезд</a:t>
            </a:r>
            <a:r>
              <a:rPr lang="ru-RU" sz="2000" dirty="0" smtClean="0"/>
              <a:t>);</a:t>
            </a:r>
          </a:p>
          <a:p>
            <a:r>
              <a:rPr lang="ru-RU" sz="2900" dirty="0"/>
              <a:t>звезды</a:t>
            </a:r>
            <a:r>
              <a:rPr lang="ru-RU" sz="2000" dirty="0"/>
              <a:t> — небесные тела, подобные Солнцу и имеющие свои планетные системы</a:t>
            </a:r>
            <a:r>
              <a:rPr lang="ru-RU" sz="2000" dirty="0" smtClean="0"/>
              <a:t>;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03977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число миров во Вселенной бесконечно</a:t>
            </a:r>
            <a:r>
              <a:rPr lang="ru-RU" dirty="0" smtClean="0"/>
              <a:t>;</a:t>
            </a:r>
          </a:p>
          <a:p>
            <a:r>
              <a:rPr lang="ru-RU" dirty="0"/>
              <a:t>все небесные тела — планеты, звезды, а также все, что име­ется на них, обладают свойством движения</a:t>
            </a:r>
            <a:r>
              <a:rPr lang="ru-RU" dirty="0" smtClean="0"/>
              <a:t>;</a:t>
            </a:r>
          </a:p>
          <a:p>
            <a:r>
              <a:rPr lang="ru-RU" dirty="0"/>
              <a:t>не существует Бога, отдельного от Вселенной, Вселенная и Бог — одно целое</a:t>
            </a:r>
            <a:r>
              <a:rPr lang="ru-RU" dirty="0" smtClean="0"/>
              <a:t>.</a:t>
            </a:r>
          </a:p>
          <a:p>
            <a:pPr indent="0" algn="ctr">
              <a:buNone/>
            </a:pPr>
            <a:r>
              <a:rPr lang="ru-RU" dirty="0"/>
              <a:t>Идеи Джордано Бруно не были приняты католической Цер­ковью, и он был сожжен на костре в 1600 г.</a:t>
            </a:r>
          </a:p>
        </p:txBody>
      </p:sp>
    </p:spTree>
    <p:extLst>
      <p:ext uri="{BB962C8B-B14F-4D97-AF65-F5344CB8AC3E}">
        <p14:creationId xmlns:p14="http://schemas.microsoft.com/office/powerpoint/2010/main" val="19914198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122</TotalTime>
  <Words>547</Words>
  <Application>Microsoft Office PowerPoint</Application>
  <PresentationFormat>Экран (4:3)</PresentationFormat>
  <Paragraphs>52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Кутюр</vt:lpstr>
      <vt:lpstr>Натурфилософское направление эпохи возрождения</vt:lpstr>
      <vt:lpstr>Натурфилософия</vt:lpstr>
      <vt:lpstr>Периоды развития натурфилософии</vt:lpstr>
      <vt:lpstr>Представители натурфилософии</vt:lpstr>
      <vt:lpstr>Николай коперник (1473 — 1543) опираясь на астрономические исследования, выдвинул принципиально иную картину бытия:</vt:lpstr>
      <vt:lpstr>Андреас Везалия (1514 — 1564) Совершил революцию в фило­софии и медицине. </vt:lpstr>
      <vt:lpstr>Презентация PowerPoint</vt:lpstr>
      <vt:lpstr>Джордано Бруно (1548 — 1600) развил и углубил философ­ские идеи Коперника:</vt:lpstr>
      <vt:lpstr>Презентация PowerPoint</vt:lpstr>
      <vt:lpstr>Галилео галилей (1564 — 1642) на практике подтвердил пра­вильность идей Николая Коперника и Джордано Бруно:</vt:lpstr>
      <vt:lpstr>Презентация PowerPoint</vt:lpstr>
      <vt:lpstr>Заключение.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Натурфилософское напр</dc:title>
  <dc:creator>DMITRVAR</dc:creator>
  <cp:lastModifiedBy>DMITRVAR</cp:lastModifiedBy>
  <cp:revision>11</cp:revision>
  <dcterms:created xsi:type="dcterms:W3CDTF">2013-03-23T06:52:10Z</dcterms:created>
  <dcterms:modified xsi:type="dcterms:W3CDTF">2013-03-23T09:09:12Z</dcterms:modified>
</cp:coreProperties>
</file>