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39FE2-4062-4531-B485-66FC1766D418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A7D9B-D341-4AF8-8D32-E2A37B0921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807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БЮРОКРАТИЯ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СОЦИАЛЬНЫЙ СЛОЙ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24944"/>
            <a:ext cx="309634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620689"/>
            <a:ext cx="849694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70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Сейчас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 1000 работающих россиян 25 — чиновники,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2000г.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их было 18, а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1994г.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15.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оценке заместителя гендиректора Центра развития при ГУ-ВШЭ Евгения Миронова, за 10 лет производительность труда чиновников упала примерно на 20%.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современной России один чиновник "кормится" от 84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граждан (включая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детей, пенсионеров, студентов, малоимущих). В СССР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1985г.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один чиновник приходился на 114 жителей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страны.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данным 2005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2010гг. во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Франции один чиновник приходится на 190 граждан,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Беларуси - на 176, в Украине - на 170, в Литве - на 165,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Германии - на 163, в США - на 147.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241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889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Бюрократия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(от фр.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bureau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бюро, канцелярия и греч.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κράτος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— господство, власть) — система управления, основанная на вертикальной иерархии и призванная выполнять поставленные перед нею задачи наиболее эффективным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способом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акже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бюрократией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подразумевают класс лиц, резко выделенный из остального общества и состоящий из этих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представителей центральной правительственной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власти.</a:t>
            </a:r>
          </a:p>
        </p:txBody>
      </p:sp>
    </p:spTree>
    <p:extLst>
      <p:ext uri="{BB962C8B-B14F-4D97-AF65-F5344CB8AC3E}">
        <p14:creationId xmlns:p14="http://schemas.microsoft.com/office/powerpoint/2010/main" val="1152532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Признаки идеальной бюрократии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2952328" cy="2641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07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188640"/>
            <a:ext cx="756084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Специализация и разделение труда.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Каждый сотрудник имеет определенные обязанности и сферу деятельности, которые не могут дублировать сферу полномочий других членов организации.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2. Вертикальная иерархия.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человек, входящий в эту вертикальную иерархию, руководит нижестоящими людьми и в свою очередь, подчиняется вышестоящим, благодаря чему осуществляется контроль за деятельностью каждого элемента организации.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3. Четкие правила.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Деятельность каждого члена организации регламентирована правилами, цель которых – это рационализация всего процесса управления.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Обезличенность взаимоотношений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В идеальной бюрократии личные симпатии, чувства и предпочтения не играют роли. Этот принцип является единым для взаимоотношений внутри организации, и в ее отношениях с внешними для организации партнерами. </a:t>
            </a:r>
          </a:p>
        </p:txBody>
      </p:sp>
    </p:spTree>
    <p:extLst>
      <p:ext uri="{BB962C8B-B14F-4D97-AF65-F5344CB8AC3E}">
        <p14:creationId xmlns:p14="http://schemas.microsoft.com/office/powerpoint/2010/main" val="559801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Бюрократия как социальная угроза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446449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392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1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основные проблемы, порождаемые бюрократической организацией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управления</a:t>
            </a:r>
          </a:p>
          <a:p>
            <a:pPr algn="ctr"/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1. Отчуждение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от человека.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Бюрократия призвана решать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людей. Обезличенность подхода к клиентам помогает соблюдать их равноправие, однако лишает при этом людей их уникальности.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Ритуализм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Стандартная процедура принятия решений зачастую, проходя все необходимые инстанции и согласования, занимает столько времени, что само решение становится уже устаревшим и ненужным.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Инерция.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Хотя бюрократия создается для решения определенных проблем, это не означает, что когда эти проблемы будут решены, то организация перестанет существовать.</a:t>
            </a:r>
          </a:p>
        </p:txBody>
      </p:sp>
    </p:spTree>
    <p:extLst>
      <p:ext uri="{BB962C8B-B14F-4D97-AF65-F5344CB8AC3E}">
        <p14:creationId xmlns:p14="http://schemas.microsoft.com/office/powerpoint/2010/main" val="3743113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Формирование бюрократии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3"/>
            <a:ext cx="489654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90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352928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Бюрократическая структура вырастает вокруг видного лидера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Этот способ Вебер определил как «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рутинизация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харизмы». Смысл его заключался в том, что группа людей, объединенная вокруг яркой личности, постепенно превращается в бюрократическую структуру, которая своей целью видит внедрение в обществе идей и взглядов своего лидера.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2. Бюрократическая структура возникает вокруг группы людей.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этом случае она с самого начала сознательно создается для выполнения определенных целей и задач.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Источник бюрократической структуры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уже существующая бюрократическая организация, при этом новая структура обычно выделяется из уже существующих.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Источник создания бюрократии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своеобразное «политическое предпринимательство». Это происходит, когда группа людей, придерживающаяся определенных взглядов и совместными усилиями защищающих их, создают бюрократическую систему, члены которой занимаются политической деятельностью как профессией. Именно так сформировались большинство политических партий.</a:t>
            </a:r>
          </a:p>
        </p:txBody>
      </p:sp>
    </p:spTree>
    <p:extLst>
      <p:ext uri="{BB962C8B-B14F-4D97-AF65-F5344CB8AC3E}">
        <p14:creationId xmlns:p14="http://schemas.microsoft.com/office/powerpoint/2010/main" val="352717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Развитие бюрократии в России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836712"/>
            <a:ext cx="4176464" cy="1440160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Михаил Сперанский был для русской бюрократии своего рода Пушкиным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77" t="-23959" r="14777" b="26371"/>
          <a:stretch/>
        </p:blipFill>
        <p:spPr bwMode="auto">
          <a:xfrm>
            <a:off x="5004048" y="13289"/>
            <a:ext cx="360040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14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</TotalTime>
  <Words>567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БЮРОКРАТИЯ  КАК СОЦИАЛЬНЫЙ СЛОЙ</vt:lpstr>
      <vt:lpstr>Презентация PowerPoint</vt:lpstr>
      <vt:lpstr>Признаки идеальной бюрократии</vt:lpstr>
      <vt:lpstr>Презентация PowerPoint</vt:lpstr>
      <vt:lpstr>Бюрократия как социальная угроза</vt:lpstr>
      <vt:lpstr>Презентация PowerPoint</vt:lpstr>
      <vt:lpstr>Формирование бюрократии</vt:lpstr>
      <vt:lpstr>Презентация PowerPoint</vt:lpstr>
      <vt:lpstr>Развитие бюрократии в России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2012-10-08T16:55:43Z</dcterms:created>
  <dcterms:modified xsi:type="dcterms:W3CDTF">2012-10-08T18:03:50Z</dcterms:modified>
</cp:coreProperties>
</file>