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5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 autoAdjust="0"/>
    <p:restoredTop sz="94660"/>
  </p:normalViewPr>
  <p:slideViewPr>
    <p:cSldViewPr>
      <p:cViewPr varScale="1">
        <p:scale>
          <a:sx n="50" d="100"/>
          <a:sy n="50" d="100"/>
        </p:scale>
        <p:origin x="-128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3FB7E2-4D3A-4843-9CF5-FBED6337DA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95A15DE-E3E1-4F46-9301-C2F9FCF70D48}">
      <dgm:prSet/>
      <dgm:spPr/>
      <dgm:t>
        <a:bodyPr/>
        <a:lstStyle/>
        <a:p>
          <a:pPr rtl="0"/>
          <a:r>
            <a:rPr lang="ru-RU" dirty="0" smtClean="0"/>
            <a:t>Сохранение власти </a:t>
          </a:r>
          <a:r>
            <a:rPr lang="ru-RU" dirty="0" err="1" smtClean="0"/>
            <a:t>Манчжурской</a:t>
          </a:r>
          <a:r>
            <a:rPr lang="ru-RU" dirty="0" smtClean="0"/>
            <a:t> </a:t>
          </a:r>
          <a:r>
            <a:rPr lang="ru-RU" dirty="0" err="1" smtClean="0"/>
            <a:t>динстии</a:t>
          </a:r>
          <a:r>
            <a:rPr lang="en-US" dirty="0" smtClean="0"/>
            <a:t>;</a:t>
          </a:r>
          <a:endParaRPr lang="ru-RU" dirty="0"/>
        </a:p>
      </dgm:t>
    </dgm:pt>
    <dgm:pt modelId="{FB1DA61E-A1D0-4722-AB3F-6812C87F0BBF}" type="parTrans" cxnId="{E352D933-4F8F-4296-933E-24CBF5B4B43E}">
      <dgm:prSet/>
      <dgm:spPr/>
      <dgm:t>
        <a:bodyPr/>
        <a:lstStyle/>
        <a:p>
          <a:endParaRPr lang="ru-RU"/>
        </a:p>
      </dgm:t>
    </dgm:pt>
    <dgm:pt modelId="{4C7EC15D-8D6E-4379-83CC-23F786483A5D}" type="sibTrans" cxnId="{E352D933-4F8F-4296-933E-24CBF5B4B43E}">
      <dgm:prSet/>
      <dgm:spPr/>
      <dgm:t>
        <a:bodyPr/>
        <a:lstStyle/>
        <a:p>
          <a:endParaRPr lang="ru-RU"/>
        </a:p>
      </dgm:t>
    </dgm:pt>
    <dgm:pt modelId="{E6AF5491-810C-456F-93E3-FD4F817182F1}">
      <dgm:prSet/>
      <dgm:spPr/>
      <dgm:t>
        <a:bodyPr/>
        <a:lstStyle/>
        <a:p>
          <a:pPr rtl="0"/>
          <a:r>
            <a:rPr lang="ru-RU" dirty="0" smtClean="0"/>
            <a:t>Примирение с китайским </a:t>
          </a:r>
          <a:r>
            <a:rPr lang="ru-RU" dirty="0" err="1" smtClean="0"/>
            <a:t>феодалитетом</a:t>
          </a:r>
          <a:r>
            <a:rPr lang="en-US" dirty="0" smtClean="0"/>
            <a:t>;</a:t>
          </a:r>
          <a:endParaRPr lang="ru-RU" dirty="0"/>
        </a:p>
      </dgm:t>
    </dgm:pt>
    <dgm:pt modelId="{595C16C8-8362-46C0-8B82-B62F79F95EF5}" type="parTrans" cxnId="{FCD59A8C-BED4-484F-B9CD-924693E8CF1D}">
      <dgm:prSet/>
      <dgm:spPr/>
      <dgm:t>
        <a:bodyPr/>
        <a:lstStyle/>
        <a:p>
          <a:endParaRPr lang="ru-RU"/>
        </a:p>
      </dgm:t>
    </dgm:pt>
    <dgm:pt modelId="{536C552C-1842-4360-92C9-19C8435F9DAA}" type="sibTrans" cxnId="{FCD59A8C-BED4-484F-B9CD-924693E8CF1D}">
      <dgm:prSet/>
      <dgm:spPr/>
      <dgm:t>
        <a:bodyPr/>
        <a:lstStyle/>
        <a:p>
          <a:endParaRPr lang="ru-RU"/>
        </a:p>
      </dgm:t>
    </dgm:pt>
    <dgm:pt modelId="{E7831382-36DF-4216-B44B-98408CFBC93D}">
      <dgm:prSet/>
      <dgm:spPr/>
      <dgm:t>
        <a:bodyPr/>
        <a:lstStyle/>
        <a:p>
          <a:pPr rtl="0"/>
          <a:r>
            <a:rPr lang="ru-RU" dirty="0" smtClean="0"/>
            <a:t>Защита границ от Российской империи</a:t>
          </a:r>
          <a:r>
            <a:rPr lang="en-US" dirty="0" smtClean="0"/>
            <a:t>.</a:t>
          </a:r>
          <a:endParaRPr lang="ru-RU" dirty="0"/>
        </a:p>
      </dgm:t>
    </dgm:pt>
    <dgm:pt modelId="{DD073E54-FE23-4D4E-BDF8-6D87887F44E0}" type="parTrans" cxnId="{335CC6FD-AEDD-4EC5-8B04-9CF0BEEE3114}">
      <dgm:prSet/>
      <dgm:spPr/>
      <dgm:t>
        <a:bodyPr/>
        <a:lstStyle/>
        <a:p>
          <a:endParaRPr lang="ru-RU"/>
        </a:p>
      </dgm:t>
    </dgm:pt>
    <dgm:pt modelId="{160392BA-40BF-4962-9E7D-90187D31FA82}" type="sibTrans" cxnId="{335CC6FD-AEDD-4EC5-8B04-9CF0BEEE3114}">
      <dgm:prSet/>
      <dgm:spPr/>
      <dgm:t>
        <a:bodyPr/>
        <a:lstStyle/>
        <a:p>
          <a:endParaRPr lang="ru-RU"/>
        </a:p>
      </dgm:t>
    </dgm:pt>
    <dgm:pt modelId="{FDFFE91C-5A73-46AE-92B8-71C6BA2386C0}" type="pres">
      <dgm:prSet presAssocID="{FF3FB7E2-4D3A-4843-9CF5-FBED6337DA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D85661-5493-4582-8101-EBFC3F88EA83}" type="pres">
      <dgm:prSet presAssocID="{795A15DE-E3E1-4F46-9301-C2F9FCF70D48}" presName="composite" presStyleCnt="0"/>
      <dgm:spPr/>
    </dgm:pt>
    <dgm:pt modelId="{EEEF18AD-165F-4700-BCF9-4E160557D19D}" type="pres">
      <dgm:prSet presAssocID="{795A15DE-E3E1-4F46-9301-C2F9FCF70D48}" presName="imgShp" presStyleLbl="fgImgPlace1" presStyleIdx="0" presStyleCnt="3"/>
      <dgm:spPr/>
    </dgm:pt>
    <dgm:pt modelId="{1E1B4ED1-82CC-4542-ABE9-F0DDD4437434}" type="pres">
      <dgm:prSet presAssocID="{795A15DE-E3E1-4F46-9301-C2F9FCF70D4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46EBF-7D04-4DC1-938B-FAC71DC2B6EA}" type="pres">
      <dgm:prSet presAssocID="{4C7EC15D-8D6E-4379-83CC-23F786483A5D}" presName="spacing" presStyleCnt="0"/>
      <dgm:spPr/>
    </dgm:pt>
    <dgm:pt modelId="{CF854038-527D-4069-AC44-96A80CFFA41E}" type="pres">
      <dgm:prSet presAssocID="{E6AF5491-810C-456F-93E3-FD4F817182F1}" presName="composite" presStyleCnt="0"/>
      <dgm:spPr/>
    </dgm:pt>
    <dgm:pt modelId="{257E1DD1-16AE-43F0-AFFD-8CB80C16A41F}" type="pres">
      <dgm:prSet presAssocID="{E6AF5491-810C-456F-93E3-FD4F817182F1}" presName="imgShp" presStyleLbl="fgImgPlace1" presStyleIdx="1" presStyleCnt="3"/>
      <dgm:spPr/>
    </dgm:pt>
    <dgm:pt modelId="{9C16A520-C9E4-49DF-8A74-6C3DE71DD85C}" type="pres">
      <dgm:prSet presAssocID="{E6AF5491-810C-456F-93E3-FD4F817182F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2244F-05BB-47E4-A826-971C1975C468}" type="pres">
      <dgm:prSet presAssocID="{536C552C-1842-4360-92C9-19C8435F9DAA}" presName="spacing" presStyleCnt="0"/>
      <dgm:spPr/>
    </dgm:pt>
    <dgm:pt modelId="{F27F92D4-E81A-4B69-9F28-D8F6855CEA3A}" type="pres">
      <dgm:prSet presAssocID="{E7831382-36DF-4216-B44B-98408CFBC93D}" presName="composite" presStyleCnt="0"/>
      <dgm:spPr/>
    </dgm:pt>
    <dgm:pt modelId="{3D11A962-758F-41FE-9711-4AEACDE63F2A}" type="pres">
      <dgm:prSet presAssocID="{E7831382-36DF-4216-B44B-98408CFBC93D}" presName="imgShp" presStyleLbl="fgImgPlace1" presStyleIdx="2" presStyleCnt="3"/>
      <dgm:spPr/>
    </dgm:pt>
    <dgm:pt modelId="{B0506D21-F928-41DA-BE13-227EB877F476}" type="pres">
      <dgm:prSet presAssocID="{E7831382-36DF-4216-B44B-98408CFBC93D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52D933-4F8F-4296-933E-24CBF5B4B43E}" srcId="{FF3FB7E2-4D3A-4843-9CF5-FBED6337DAC7}" destId="{795A15DE-E3E1-4F46-9301-C2F9FCF70D48}" srcOrd="0" destOrd="0" parTransId="{FB1DA61E-A1D0-4722-AB3F-6812C87F0BBF}" sibTransId="{4C7EC15D-8D6E-4379-83CC-23F786483A5D}"/>
    <dgm:cxn modelId="{52E066A3-331B-44F3-855E-5F80661C4B68}" type="presOf" srcId="{E7831382-36DF-4216-B44B-98408CFBC93D}" destId="{B0506D21-F928-41DA-BE13-227EB877F476}" srcOrd="0" destOrd="0" presId="urn:microsoft.com/office/officeart/2005/8/layout/vList3"/>
    <dgm:cxn modelId="{FCD59A8C-BED4-484F-B9CD-924693E8CF1D}" srcId="{FF3FB7E2-4D3A-4843-9CF5-FBED6337DAC7}" destId="{E6AF5491-810C-456F-93E3-FD4F817182F1}" srcOrd="1" destOrd="0" parTransId="{595C16C8-8362-46C0-8B82-B62F79F95EF5}" sibTransId="{536C552C-1842-4360-92C9-19C8435F9DAA}"/>
    <dgm:cxn modelId="{335CC6FD-AEDD-4EC5-8B04-9CF0BEEE3114}" srcId="{FF3FB7E2-4D3A-4843-9CF5-FBED6337DAC7}" destId="{E7831382-36DF-4216-B44B-98408CFBC93D}" srcOrd="2" destOrd="0" parTransId="{DD073E54-FE23-4D4E-BDF8-6D87887F44E0}" sibTransId="{160392BA-40BF-4962-9E7D-90187D31FA82}"/>
    <dgm:cxn modelId="{66CAD47B-6E25-473D-87BE-133F8BE88A67}" type="presOf" srcId="{FF3FB7E2-4D3A-4843-9CF5-FBED6337DAC7}" destId="{FDFFE91C-5A73-46AE-92B8-71C6BA2386C0}" srcOrd="0" destOrd="0" presId="urn:microsoft.com/office/officeart/2005/8/layout/vList3"/>
    <dgm:cxn modelId="{E7AF2C7D-E90A-4580-90D3-49BB9DC697A1}" type="presOf" srcId="{E6AF5491-810C-456F-93E3-FD4F817182F1}" destId="{9C16A520-C9E4-49DF-8A74-6C3DE71DD85C}" srcOrd="0" destOrd="0" presId="urn:microsoft.com/office/officeart/2005/8/layout/vList3"/>
    <dgm:cxn modelId="{D3B1B72F-F142-43EF-8C0C-954EE4B9680F}" type="presOf" srcId="{795A15DE-E3E1-4F46-9301-C2F9FCF70D48}" destId="{1E1B4ED1-82CC-4542-ABE9-F0DDD4437434}" srcOrd="0" destOrd="0" presId="urn:microsoft.com/office/officeart/2005/8/layout/vList3"/>
    <dgm:cxn modelId="{81CFED01-5784-4B9B-9CE6-718A670EC76F}" type="presParOf" srcId="{FDFFE91C-5A73-46AE-92B8-71C6BA2386C0}" destId="{B5D85661-5493-4582-8101-EBFC3F88EA83}" srcOrd="0" destOrd="0" presId="urn:microsoft.com/office/officeart/2005/8/layout/vList3"/>
    <dgm:cxn modelId="{CABDD946-9C9D-46E2-B461-A1D1A201AD84}" type="presParOf" srcId="{B5D85661-5493-4582-8101-EBFC3F88EA83}" destId="{EEEF18AD-165F-4700-BCF9-4E160557D19D}" srcOrd="0" destOrd="0" presId="urn:microsoft.com/office/officeart/2005/8/layout/vList3"/>
    <dgm:cxn modelId="{1667D969-4DED-488E-9833-B86AAFAA0138}" type="presParOf" srcId="{B5D85661-5493-4582-8101-EBFC3F88EA83}" destId="{1E1B4ED1-82CC-4542-ABE9-F0DDD4437434}" srcOrd="1" destOrd="0" presId="urn:microsoft.com/office/officeart/2005/8/layout/vList3"/>
    <dgm:cxn modelId="{7F55D38C-F111-40A9-99CE-01A1855846BE}" type="presParOf" srcId="{FDFFE91C-5A73-46AE-92B8-71C6BA2386C0}" destId="{79046EBF-7D04-4DC1-938B-FAC71DC2B6EA}" srcOrd="1" destOrd="0" presId="urn:microsoft.com/office/officeart/2005/8/layout/vList3"/>
    <dgm:cxn modelId="{5E0B8FF8-2B93-4D4B-AF14-BF5DE8FFBA26}" type="presParOf" srcId="{FDFFE91C-5A73-46AE-92B8-71C6BA2386C0}" destId="{CF854038-527D-4069-AC44-96A80CFFA41E}" srcOrd="2" destOrd="0" presId="urn:microsoft.com/office/officeart/2005/8/layout/vList3"/>
    <dgm:cxn modelId="{EC0B5570-2923-4428-AE3E-05F54D54A7DD}" type="presParOf" srcId="{CF854038-527D-4069-AC44-96A80CFFA41E}" destId="{257E1DD1-16AE-43F0-AFFD-8CB80C16A41F}" srcOrd="0" destOrd="0" presId="urn:microsoft.com/office/officeart/2005/8/layout/vList3"/>
    <dgm:cxn modelId="{11221004-159A-4AEB-A6D4-6928DCFB37B0}" type="presParOf" srcId="{CF854038-527D-4069-AC44-96A80CFFA41E}" destId="{9C16A520-C9E4-49DF-8A74-6C3DE71DD85C}" srcOrd="1" destOrd="0" presId="urn:microsoft.com/office/officeart/2005/8/layout/vList3"/>
    <dgm:cxn modelId="{C8D1FBD3-5D75-4D94-9C82-E817656C7BC3}" type="presParOf" srcId="{FDFFE91C-5A73-46AE-92B8-71C6BA2386C0}" destId="{A032244F-05BB-47E4-A826-971C1975C468}" srcOrd="3" destOrd="0" presId="urn:microsoft.com/office/officeart/2005/8/layout/vList3"/>
    <dgm:cxn modelId="{63F645BC-F001-4EE3-9981-73E3CE2A79CC}" type="presParOf" srcId="{FDFFE91C-5A73-46AE-92B8-71C6BA2386C0}" destId="{F27F92D4-E81A-4B69-9F28-D8F6855CEA3A}" srcOrd="4" destOrd="0" presId="urn:microsoft.com/office/officeart/2005/8/layout/vList3"/>
    <dgm:cxn modelId="{E3042BFB-2E28-4853-9583-C17F013D024A}" type="presParOf" srcId="{F27F92D4-E81A-4B69-9F28-D8F6855CEA3A}" destId="{3D11A962-758F-41FE-9711-4AEACDE63F2A}" srcOrd="0" destOrd="0" presId="urn:microsoft.com/office/officeart/2005/8/layout/vList3"/>
    <dgm:cxn modelId="{F80E0EDB-12C5-4738-BD22-1BF01D13B92E}" type="presParOf" srcId="{F27F92D4-E81A-4B69-9F28-D8F6855CEA3A}" destId="{B0506D21-F928-41DA-BE13-227EB877F476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3EBD5D-AE43-45DD-BA74-DC7E9336DC1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9603A3-5933-4B1B-8727-DD5A2795E25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1768 г. – неудачный поход на Бирму, подписан договор:</a:t>
          </a:r>
        </a:p>
        <a:p>
          <a:pPr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F0A02A0-9938-4470-B90E-7A6B5686D951}" type="parTrans" cxnId="{B588B469-3327-44F0-92AB-420094DBCF02}">
      <dgm:prSet/>
      <dgm:spPr/>
      <dgm:t>
        <a:bodyPr/>
        <a:lstStyle/>
        <a:p>
          <a:endParaRPr lang="ru-RU"/>
        </a:p>
      </dgm:t>
    </dgm:pt>
    <dgm:pt modelId="{663E624B-6B17-4731-814F-CE3CD144A061}" type="sibTrans" cxnId="{B588B469-3327-44F0-92AB-420094DBCF02}">
      <dgm:prSet/>
      <dgm:spPr/>
      <dgm:t>
        <a:bodyPr/>
        <a:lstStyle/>
        <a:p>
          <a:endParaRPr lang="ru-RU"/>
        </a:p>
      </dgm:t>
    </dgm:pt>
    <dgm:pt modelId="{2098F168-3EB9-4E93-B06A-CEE8B1B3BC99}">
      <dgm:prSet phldrT="[Текст]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None/>
          </a:pPr>
          <a:r>
            <a:rPr lang="ru-RU" dirty="0" smtClean="0"/>
            <a:t>Китай уводит войска</a:t>
          </a:r>
        </a:p>
      </dgm:t>
    </dgm:pt>
    <dgm:pt modelId="{C69B907A-70CB-4D6C-B195-6770007E9D6E}" type="parTrans" cxnId="{9EB0C09B-3A6B-4BD1-96C6-56ADB1A57149}">
      <dgm:prSet/>
      <dgm:spPr/>
      <dgm:t>
        <a:bodyPr/>
        <a:lstStyle/>
        <a:p>
          <a:endParaRPr lang="ru-RU"/>
        </a:p>
      </dgm:t>
    </dgm:pt>
    <dgm:pt modelId="{AB11EAE0-459A-43AF-A28C-3822EBFBBF31}" type="sibTrans" cxnId="{9EB0C09B-3A6B-4BD1-96C6-56ADB1A57149}">
      <dgm:prSet/>
      <dgm:spPr/>
      <dgm:t>
        <a:bodyPr/>
        <a:lstStyle/>
        <a:p>
          <a:endParaRPr lang="ru-RU"/>
        </a:p>
      </dgm:t>
    </dgm:pt>
    <dgm:pt modelId="{F5992035-CBC6-4FD8-A2CE-8788D3A957DD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Войска плавят артиллерию</a:t>
          </a:r>
        </a:p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ru-RU" dirty="0"/>
        </a:p>
      </dgm:t>
    </dgm:pt>
    <dgm:pt modelId="{1A94520B-A2B0-43E1-B721-ABF7CC8F64D9}" type="parTrans" cxnId="{559E73D9-4F74-41DD-878D-327732333FAB}">
      <dgm:prSet/>
      <dgm:spPr/>
      <dgm:t>
        <a:bodyPr/>
        <a:lstStyle/>
        <a:p>
          <a:endParaRPr lang="ru-RU"/>
        </a:p>
      </dgm:t>
    </dgm:pt>
    <dgm:pt modelId="{4774D289-53A4-4C09-82B2-F92D052D15EE}" type="sibTrans" cxnId="{559E73D9-4F74-41DD-878D-327732333FAB}">
      <dgm:prSet/>
      <dgm:spPr/>
      <dgm:t>
        <a:bodyPr/>
        <a:lstStyle/>
        <a:p>
          <a:endParaRPr lang="ru-RU"/>
        </a:p>
      </dgm:t>
    </dgm:pt>
    <dgm:pt modelId="{6A973BE2-ADF9-4836-B9FF-E4C5330EB949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Выгодная торговля между Бирмой и Китаем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6D86EE5-8EB1-4926-9126-53E47B2DBD51}" type="parTrans" cxnId="{D3CABE14-76D3-49A3-BF29-DEBD4C3B1BDE}">
      <dgm:prSet/>
      <dgm:spPr/>
      <dgm:t>
        <a:bodyPr/>
        <a:lstStyle/>
        <a:p>
          <a:endParaRPr lang="ru-RU"/>
        </a:p>
      </dgm:t>
    </dgm:pt>
    <dgm:pt modelId="{DBB29614-E309-4E89-A4E9-E63298C08997}" type="sibTrans" cxnId="{D3CABE14-76D3-49A3-BF29-DEBD4C3B1BDE}">
      <dgm:prSet/>
      <dgm:spPr/>
      <dgm:t>
        <a:bodyPr/>
        <a:lstStyle/>
        <a:p>
          <a:endParaRPr lang="ru-RU"/>
        </a:p>
      </dgm:t>
    </dgm:pt>
    <dgm:pt modelId="{0E873877-7814-4C3E-97BD-3F0F57F97F6F}">
      <dgm:prSet phldrT="[Текст]"/>
      <dgm:spPr/>
      <dgm:t>
        <a:bodyPr/>
        <a:lstStyle/>
        <a:p>
          <a:endParaRPr lang="ru-RU" dirty="0"/>
        </a:p>
      </dgm:t>
    </dgm:pt>
    <dgm:pt modelId="{7F9D7DF9-8B90-4EFB-A436-8307B19F60A7}" type="parTrans" cxnId="{0BBCD6E9-C679-43DF-B865-9F8213C2E4AF}">
      <dgm:prSet/>
      <dgm:spPr/>
      <dgm:t>
        <a:bodyPr/>
        <a:lstStyle/>
        <a:p>
          <a:endParaRPr lang="ru-RU"/>
        </a:p>
      </dgm:t>
    </dgm:pt>
    <dgm:pt modelId="{0DA0141B-5AC6-4352-B1CF-8F03FC6FC1F1}" type="sibTrans" cxnId="{0BBCD6E9-C679-43DF-B865-9F8213C2E4AF}">
      <dgm:prSet/>
      <dgm:spPr/>
      <dgm:t>
        <a:bodyPr/>
        <a:lstStyle/>
        <a:p>
          <a:endParaRPr lang="ru-RU"/>
        </a:p>
      </dgm:t>
    </dgm:pt>
    <dgm:pt modelId="{F9C4D74F-4C7B-4262-9FB1-E73B84C8E7AC}">
      <dgm:prSet phldrT="[Текст]"/>
      <dgm:spPr/>
      <dgm:t>
        <a:bodyPr/>
        <a:lstStyle/>
        <a:p>
          <a:r>
            <a:rPr lang="ru-RU" dirty="0" smtClean="0"/>
            <a:t>Признание </a:t>
          </a:r>
          <a:r>
            <a:rPr lang="ru-RU" dirty="0" err="1" smtClean="0"/>
            <a:t>сюзеринитета</a:t>
          </a:r>
          <a:r>
            <a:rPr lang="ru-RU" dirty="0" smtClean="0"/>
            <a:t> Бирмой </a:t>
          </a:r>
          <a:endParaRPr lang="ru-RU" dirty="0"/>
        </a:p>
      </dgm:t>
    </dgm:pt>
    <dgm:pt modelId="{474789BF-B622-4DFE-AB96-D332988E8022}" type="parTrans" cxnId="{41BCE9EC-1D34-4FDE-805A-533CFFB70F94}">
      <dgm:prSet/>
      <dgm:spPr/>
      <dgm:t>
        <a:bodyPr/>
        <a:lstStyle/>
        <a:p>
          <a:endParaRPr lang="ru-RU"/>
        </a:p>
      </dgm:t>
    </dgm:pt>
    <dgm:pt modelId="{2BB9C992-41F9-4DFD-800E-0F55B09DA70D}" type="sibTrans" cxnId="{41BCE9EC-1D34-4FDE-805A-533CFFB70F94}">
      <dgm:prSet/>
      <dgm:spPr/>
      <dgm:t>
        <a:bodyPr/>
        <a:lstStyle/>
        <a:p>
          <a:endParaRPr lang="ru-RU"/>
        </a:p>
      </dgm:t>
    </dgm:pt>
    <dgm:pt modelId="{62546583-8EE2-4F78-83D7-7B701366E2D3}" type="pres">
      <dgm:prSet presAssocID="{B03EBD5D-AE43-45DD-BA74-DC7E9336DC1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135E53B-784A-4C28-A30D-9C9845A38D74}" type="pres">
      <dgm:prSet presAssocID="{4D9603A3-5933-4B1B-8727-DD5A2795E256}" presName="linNode" presStyleCnt="0"/>
      <dgm:spPr/>
    </dgm:pt>
    <dgm:pt modelId="{97726C20-D4FC-4772-8B06-2F3705F02D2C}" type="pres">
      <dgm:prSet presAssocID="{4D9603A3-5933-4B1B-8727-DD5A2795E256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3D6EC-1A81-408A-98EB-BCA611C32EF6}" type="pres">
      <dgm:prSet presAssocID="{4D9603A3-5933-4B1B-8727-DD5A2795E256}" presName="childShp" presStyleLbl="bgAccFollowNode1" presStyleIdx="0" presStyleCnt="2" custLinFactNeighborX="-1367" custLinFactNeighborY="1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E002A-D462-44DB-9037-F8AE5EAE8A22}" type="pres">
      <dgm:prSet presAssocID="{663E624B-6B17-4731-814F-CE3CD144A061}" presName="spacing" presStyleCnt="0"/>
      <dgm:spPr/>
    </dgm:pt>
    <dgm:pt modelId="{B0473F68-AA27-44EA-B8D8-FA00971847EC}" type="pres">
      <dgm:prSet presAssocID="{6A973BE2-ADF9-4836-B9FF-E4C5330EB949}" presName="linNode" presStyleCnt="0"/>
      <dgm:spPr/>
    </dgm:pt>
    <dgm:pt modelId="{5E0042E6-20F6-4113-B821-E90933DD5CFB}" type="pres">
      <dgm:prSet presAssocID="{6A973BE2-ADF9-4836-B9FF-E4C5330EB949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A6AFB-7F9F-4636-9D4B-23DE1DB863B1}" type="pres">
      <dgm:prSet presAssocID="{6A973BE2-ADF9-4836-B9FF-E4C5330EB94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9E73D9-4F74-41DD-878D-327732333FAB}" srcId="{4D9603A3-5933-4B1B-8727-DD5A2795E256}" destId="{F5992035-CBC6-4FD8-A2CE-8788D3A957DD}" srcOrd="1" destOrd="0" parTransId="{1A94520B-A2B0-43E1-B721-ABF7CC8F64D9}" sibTransId="{4774D289-53A4-4C09-82B2-F92D052D15EE}"/>
    <dgm:cxn modelId="{9EB0C09B-3A6B-4BD1-96C6-56ADB1A57149}" srcId="{4D9603A3-5933-4B1B-8727-DD5A2795E256}" destId="{2098F168-3EB9-4E93-B06A-CEE8B1B3BC99}" srcOrd="0" destOrd="0" parTransId="{C69B907A-70CB-4D6C-B195-6770007E9D6E}" sibTransId="{AB11EAE0-459A-43AF-A28C-3822EBFBBF31}"/>
    <dgm:cxn modelId="{618890D8-4FE2-409D-9C54-1E18316EEDD6}" type="presOf" srcId="{F5992035-CBC6-4FD8-A2CE-8788D3A957DD}" destId="{4843D6EC-1A81-408A-98EB-BCA611C32EF6}" srcOrd="0" destOrd="1" presId="urn:microsoft.com/office/officeart/2005/8/layout/vList6"/>
    <dgm:cxn modelId="{D3CABE14-76D3-49A3-BF29-DEBD4C3B1BDE}" srcId="{B03EBD5D-AE43-45DD-BA74-DC7E9336DC1F}" destId="{6A973BE2-ADF9-4836-B9FF-E4C5330EB949}" srcOrd="1" destOrd="0" parTransId="{16D86EE5-8EB1-4926-9126-53E47B2DBD51}" sibTransId="{DBB29614-E309-4E89-A4E9-E63298C08997}"/>
    <dgm:cxn modelId="{1D97C974-F7CC-4691-BED5-FE01638BDDE2}" type="presOf" srcId="{F9C4D74F-4C7B-4262-9FB1-E73B84C8E7AC}" destId="{D92A6AFB-7F9F-4636-9D4B-23DE1DB863B1}" srcOrd="0" destOrd="1" presId="urn:microsoft.com/office/officeart/2005/8/layout/vList6"/>
    <dgm:cxn modelId="{AA9D3E91-9FB6-48C7-855F-4BEEAF2B2DDB}" type="presOf" srcId="{2098F168-3EB9-4E93-B06A-CEE8B1B3BC99}" destId="{4843D6EC-1A81-408A-98EB-BCA611C32EF6}" srcOrd="0" destOrd="0" presId="urn:microsoft.com/office/officeart/2005/8/layout/vList6"/>
    <dgm:cxn modelId="{41B99C95-225A-43D7-B418-F86EFE95F781}" type="presOf" srcId="{B03EBD5D-AE43-45DD-BA74-DC7E9336DC1F}" destId="{62546583-8EE2-4F78-83D7-7B701366E2D3}" srcOrd="0" destOrd="0" presId="urn:microsoft.com/office/officeart/2005/8/layout/vList6"/>
    <dgm:cxn modelId="{0BBCD6E9-C679-43DF-B865-9F8213C2E4AF}" srcId="{6A973BE2-ADF9-4836-B9FF-E4C5330EB949}" destId="{0E873877-7814-4C3E-97BD-3F0F57F97F6F}" srcOrd="0" destOrd="0" parTransId="{7F9D7DF9-8B90-4EFB-A436-8307B19F60A7}" sibTransId="{0DA0141B-5AC6-4352-B1CF-8F03FC6FC1F1}"/>
    <dgm:cxn modelId="{41BCE9EC-1D34-4FDE-805A-533CFFB70F94}" srcId="{6A973BE2-ADF9-4836-B9FF-E4C5330EB949}" destId="{F9C4D74F-4C7B-4262-9FB1-E73B84C8E7AC}" srcOrd="1" destOrd="0" parTransId="{474789BF-B622-4DFE-AB96-D332988E8022}" sibTransId="{2BB9C992-41F9-4DFD-800E-0F55B09DA70D}"/>
    <dgm:cxn modelId="{4B70CF9D-3C8C-49E2-A693-0B78C473DD15}" type="presOf" srcId="{6A973BE2-ADF9-4836-B9FF-E4C5330EB949}" destId="{5E0042E6-20F6-4113-B821-E90933DD5CFB}" srcOrd="0" destOrd="0" presId="urn:microsoft.com/office/officeart/2005/8/layout/vList6"/>
    <dgm:cxn modelId="{B588B469-3327-44F0-92AB-420094DBCF02}" srcId="{B03EBD5D-AE43-45DD-BA74-DC7E9336DC1F}" destId="{4D9603A3-5933-4B1B-8727-DD5A2795E256}" srcOrd="0" destOrd="0" parTransId="{4F0A02A0-9938-4470-B90E-7A6B5686D951}" sibTransId="{663E624B-6B17-4731-814F-CE3CD144A061}"/>
    <dgm:cxn modelId="{17F238CB-F6A3-470A-A478-374E0DA3C409}" type="presOf" srcId="{4D9603A3-5933-4B1B-8727-DD5A2795E256}" destId="{97726C20-D4FC-4772-8B06-2F3705F02D2C}" srcOrd="0" destOrd="0" presId="urn:microsoft.com/office/officeart/2005/8/layout/vList6"/>
    <dgm:cxn modelId="{184D0F6A-A2C6-4F51-A933-F7074973D54D}" type="presOf" srcId="{0E873877-7814-4C3E-97BD-3F0F57F97F6F}" destId="{D92A6AFB-7F9F-4636-9D4B-23DE1DB863B1}" srcOrd="0" destOrd="0" presId="urn:microsoft.com/office/officeart/2005/8/layout/vList6"/>
    <dgm:cxn modelId="{2F23756A-E906-463A-9630-4D48BE166A2A}" type="presParOf" srcId="{62546583-8EE2-4F78-83D7-7B701366E2D3}" destId="{9135E53B-784A-4C28-A30D-9C9845A38D74}" srcOrd="0" destOrd="0" presId="urn:microsoft.com/office/officeart/2005/8/layout/vList6"/>
    <dgm:cxn modelId="{691D7032-8F01-4A4A-B487-3D9ED5DE9CAA}" type="presParOf" srcId="{9135E53B-784A-4C28-A30D-9C9845A38D74}" destId="{97726C20-D4FC-4772-8B06-2F3705F02D2C}" srcOrd="0" destOrd="0" presId="urn:microsoft.com/office/officeart/2005/8/layout/vList6"/>
    <dgm:cxn modelId="{F52D2081-8B8A-47A2-8647-DC1E8667AB7E}" type="presParOf" srcId="{9135E53B-784A-4C28-A30D-9C9845A38D74}" destId="{4843D6EC-1A81-408A-98EB-BCA611C32EF6}" srcOrd="1" destOrd="0" presId="urn:microsoft.com/office/officeart/2005/8/layout/vList6"/>
    <dgm:cxn modelId="{48D4E66A-7911-4C1C-A89C-8EE9F6525CCB}" type="presParOf" srcId="{62546583-8EE2-4F78-83D7-7B701366E2D3}" destId="{17DE002A-D462-44DB-9037-F8AE5EAE8A22}" srcOrd="1" destOrd="0" presId="urn:microsoft.com/office/officeart/2005/8/layout/vList6"/>
    <dgm:cxn modelId="{49F35DCF-CABF-4955-9535-3D455754DB99}" type="presParOf" srcId="{62546583-8EE2-4F78-83D7-7B701366E2D3}" destId="{B0473F68-AA27-44EA-B8D8-FA00971847EC}" srcOrd="2" destOrd="0" presId="urn:microsoft.com/office/officeart/2005/8/layout/vList6"/>
    <dgm:cxn modelId="{1137E81A-7207-4B81-A0A6-6B52DB914BE5}" type="presParOf" srcId="{B0473F68-AA27-44EA-B8D8-FA00971847EC}" destId="{5E0042E6-20F6-4113-B821-E90933DD5CFB}" srcOrd="0" destOrd="0" presId="urn:microsoft.com/office/officeart/2005/8/layout/vList6"/>
    <dgm:cxn modelId="{34CA1685-C98E-4488-94CA-6295630FAA58}" type="presParOf" srcId="{B0473F68-AA27-44EA-B8D8-FA00971847EC}" destId="{D92A6AFB-7F9F-4636-9D4B-23DE1DB863B1}" srcOrd="1" destOrd="0" presId="urn:microsoft.com/office/officeart/2005/8/layout/v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3142AF-A40B-4543-923B-8B39D0E957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1667F8-543A-4FB9-8C41-C0A1CE08D41E}">
      <dgm:prSet phldrT="[Текст]"/>
      <dgm:spPr/>
      <dgm:t>
        <a:bodyPr/>
        <a:lstStyle/>
        <a:p>
          <a:r>
            <a:rPr lang="ru-RU" dirty="0" smtClean="0"/>
            <a:t>Цель</a:t>
          </a:r>
          <a:endParaRPr lang="ru-RU" dirty="0"/>
        </a:p>
      </dgm:t>
    </dgm:pt>
    <dgm:pt modelId="{FF6021C0-9C1B-4FF0-A5D6-449D72048E99}" type="parTrans" cxnId="{27D80362-D18B-427A-84EC-B6924AB38391}">
      <dgm:prSet/>
      <dgm:spPr/>
      <dgm:t>
        <a:bodyPr/>
        <a:lstStyle/>
        <a:p>
          <a:endParaRPr lang="ru-RU"/>
        </a:p>
      </dgm:t>
    </dgm:pt>
    <dgm:pt modelId="{43224BA6-2457-451D-84A8-272E66EBE9D6}" type="sibTrans" cxnId="{27D80362-D18B-427A-84EC-B6924AB38391}">
      <dgm:prSet/>
      <dgm:spPr/>
      <dgm:t>
        <a:bodyPr/>
        <a:lstStyle/>
        <a:p>
          <a:endParaRPr lang="ru-RU"/>
        </a:p>
      </dgm:t>
    </dgm:pt>
    <dgm:pt modelId="{05B2D95D-6BAE-4CC9-BF9E-97862D2F4419}">
      <dgm:prSet phldrT="[Текст]"/>
      <dgm:spPr/>
      <dgm:t>
        <a:bodyPr/>
        <a:lstStyle/>
        <a:p>
          <a:r>
            <a:rPr lang="ru-RU" dirty="0" smtClean="0"/>
            <a:t>Сохранение власти династии </a:t>
          </a:r>
          <a:r>
            <a:rPr lang="ru-RU" dirty="0" err="1" smtClean="0"/>
            <a:t>Цин</a:t>
          </a:r>
          <a:r>
            <a:rPr lang="ru-RU" dirty="0" smtClean="0"/>
            <a:t>.</a:t>
          </a:r>
          <a:endParaRPr lang="ru-RU" dirty="0"/>
        </a:p>
      </dgm:t>
    </dgm:pt>
    <dgm:pt modelId="{4CA798EF-E0D6-4D8B-87C4-F7F549E95D20}" type="parTrans" cxnId="{F8F86043-2E98-4B9A-9E25-ADBEB559AE21}">
      <dgm:prSet/>
      <dgm:spPr/>
      <dgm:t>
        <a:bodyPr/>
        <a:lstStyle/>
        <a:p>
          <a:endParaRPr lang="ru-RU"/>
        </a:p>
      </dgm:t>
    </dgm:pt>
    <dgm:pt modelId="{D3CBF5BA-1A83-4FFD-842C-6F327681E9D0}" type="sibTrans" cxnId="{F8F86043-2E98-4B9A-9E25-ADBEB559AE21}">
      <dgm:prSet/>
      <dgm:spPr/>
      <dgm:t>
        <a:bodyPr/>
        <a:lstStyle/>
        <a:p>
          <a:endParaRPr lang="ru-RU"/>
        </a:p>
      </dgm:t>
    </dgm:pt>
    <dgm:pt modelId="{4C2F0158-71FB-4474-9D56-6AE1FCF85C66}">
      <dgm:prSet phldrT="[Текст]"/>
      <dgm:spPr/>
      <dgm:t>
        <a:bodyPr/>
        <a:lstStyle/>
        <a:p>
          <a:r>
            <a:rPr lang="ru-RU" dirty="0" smtClean="0"/>
            <a:t>Повод</a:t>
          </a:r>
          <a:endParaRPr lang="ru-RU" dirty="0"/>
        </a:p>
      </dgm:t>
    </dgm:pt>
    <dgm:pt modelId="{D63A34DA-EDC7-4BC8-8C13-940D14F98906}" type="parTrans" cxnId="{6A77AEB0-16D5-45AC-BD75-5E60D1BAF633}">
      <dgm:prSet/>
      <dgm:spPr/>
      <dgm:t>
        <a:bodyPr/>
        <a:lstStyle/>
        <a:p>
          <a:endParaRPr lang="ru-RU"/>
        </a:p>
      </dgm:t>
    </dgm:pt>
    <dgm:pt modelId="{5BF67515-A209-4C49-A680-6030991863BE}" type="sibTrans" cxnId="{6A77AEB0-16D5-45AC-BD75-5E60D1BAF633}">
      <dgm:prSet/>
      <dgm:spPr/>
      <dgm:t>
        <a:bodyPr/>
        <a:lstStyle/>
        <a:p>
          <a:endParaRPr lang="ru-RU"/>
        </a:p>
      </dgm:t>
    </dgm:pt>
    <dgm:pt modelId="{D2909EF9-D471-4F46-9E08-D7C7F0B613C4}">
      <dgm:prSet phldrT="[Текст]"/>
      <dgm:spPr/>
      <dgm:t>
        <a:bodyPr/>
        <a:lstStyle/>
        <a:p>
          <a:r>
            <a:rPr lang="ru-RU" dirty="0" smtClean="0"/>
            <a:t>Активизация внешней политики России в сторону </a:t>
          </a:r>
          <a:r>
            <a:rPr lang="ru-RU" dirty="0" err="1" smtClean="0"/>
            <a:t>Цинской</a:t>
          </a:r>
          <a:r>
            <a:rPr lang="ru-RU" dirty="0" smtClean="0"/>
            <a:t> империи.</a:t>
          </a:r>
          <a:endParaRPr lang="ru-RU" dirty="0"/>
        </a:p>
      </dgm:t>
    </dgm:pt>
    <dgm:pt modelId="{DD8727B4-65E6-4BD3-BBC7-3521F6F49150}" type="parTrans" cxnId="{EECE287B-BE18-4A8F-AD50-0DFB85847C92}">
      <dgm:prSet/>
      <dgm:spPr/>
      <dgm:t>
        <a:bodyPr/>
        <a:lstStyle/>
        <a:p>
          <a:endParaRPr lang="ru-RU"/>
        </a:p>
      </dgm:t>
    </dgm:pt>
    <dgm:pt modelId="{9CFA1E0A-AC73-4B1E-A82C-FA0F6C48F8E2}" type="sibTrans" cxnId="{EECE287B-BE18-4A8F-AD50-0DFB85847C92}">
      <dgm:prSet/>
      <dgm:spPr/>
      <dgm:t>
        <a:bodyPr/>
        <a:lstStyle/>
        <a:p>
          <a:endParaRPr lang="ru-RU"/>
        </a:p>
      </dgm:t>
    </dgm:pt>
    <dgm:pt modelId="{5504EB15-A726-41E8-9F06-63F26B27A73A}" type="pres">
      <dgm:prSet presAssocID="{593142AF-A40B-4543-923B-8B39D0E957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04A513-F381-4341-8E55-4957C47D4C4A}" type="pres">
      <dgm:prSet presAssocID="{301667F8-543A-4FB9-8C41-C0A1CE08D41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3300B5-00C2-480A-94DB-B5F1E2EA9688}" type="pres">
      <dgm:prSet presAssocID="{301667F8-543A-4FB9-8C41-C0A1CE08D41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A0DB2-D8E0-45EC-A40D-2FF6DAE898E5}" type="pres">
      <dgm:prSet presAssocID="{4C2F0158-71FB-4474-9D56-6AE1FCF85C6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0994D-BCE9-4E8C-894E-9E32FCFFC340}" type="pres">
      <dgm:prSet presAssocID="{4C2F0158-71FB-4474-9D56-6AE1FCF85C6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7E43CF-8EF3-4535-9E58-F6D3805FCA77}" type="presOf" srcId="{05B2D95D-6BAE-4CC9-BF9E-97862D2F4419}" destId="{153300B5-00C2-480A-94DB-B5F1E2EA9688}" srcOrd="0" destOrd="0" presId="urn:microsoft.com/office/officeart/2005/8/layout/vList2"/>
    <dgm:cxn modelId="{6A77AEB0-16D5-45AC-BD75-5E60D1BAF633}" srcId="{593142AF-A40B-4543-923B-8B39D0E9572C}" destId="{4C2F0158-71FB-4474-9D56-6AE1FCF85C66}" srcOrd="1" destOrd="0" parTransId="{D63A34DA-EDC7-4BC8-8C13-940D14F98906}" sibTransId="{5BF67515-A209-4C49-A680-6030991863BE}"/>
    <dgm:cxn modelId="{EECE287B-BE18-4A8F-AD50-0DFB85847C92}" srcId="{4C2F0158-71FB-4474-9D56-6AE1FCF85C66}" destId="{D2909EF9-D471-4F46-9E08-D7C7F0B613C4}" srcOrd="0" destOrd="0" parTransId="{DD8727B4-65E6-4BD3-BBC7-3521F6F49150}" sibTransId="{9CFA1E0A-AC73-4B1E-A82C-FA0F6C48F8E2}"/>
    <dgm:cxn modelId="{F8F86043-2E98-4B9A-9E25-ADBEB559AE21}" srcId="{301667F8-543A-4FB9-8C41-C0A1CE08D41E}" destId="{05B2D95D-6BAE-4CC9-BF9E-97862D2F4419}" srcOrd="0" destOrd="0" parTransId="{4CA798EF-E0D6-4D8B-87C4-F7F549E95D20}" sibTransId="{D3CBF5BA-1A83-4FFD-842C-6F327681E9D0}"/>
    <dgm:cxn modelId="{8B1F1AB7-0035-476F-B04A-12D2C44C96ED}" type="presOf" srcId="{D2909EF9-D471-4F46-9E08-D7C7F0B613C4}" destId="{E0C0994D-BCE9-4E8C-894E-9E32FCFFC340}" srcOrd="0" destOrd="0" presId="urn:microsoft.com/office/officeart/2005/8/layout/vList2"/>
    <dgm:cxn modelId="{77728180-FEED-4811-86F9-4DC560F15243}" type="presOf" srcId="{593142AF-A40B-4543-923B-8B39D0E9572C}" destId="{5504EB15-A726-41E8-9F06-63F26B27A73A}" srcOrd="0" destOrd="0" presId="urn:microsoft.com/office/officeart/2005/8/layout/vList2"/>
    <dgm:cxn modelId="{34E50146-EF08-4A21-954D-28BB74673033}" type="presOf" srcId="{301667F8-543A-4FB9-8C41-C0A1CE08D41E}" destId="{BB04A513-F381-4341-8E55-4957C47D4C4A}" srcOrd="0" destOrd="0" presId="urn:microsoft.com/office/officeart/2005/8/layout/vList2"/>
    <dgm:cxn modelId="{6D39C629-F1B9-4BF8-8931-4236CD595A32}" type="presOf" srcId="{4C2F0158-71FB-4474-9D56-6AE1FCF85C66}" destId="{14FA0DB2-D8E0-45EC-A40D-2FF6DAE898E5}" srcOrd="0" destOrd="0" presId="urn:microsoft.com/office/officeart/2005/8/layout/vList2"/>
    <dgm:cxn modelId="{27D80362-D18B-427A-84EC-B6924AB38391}" srcId="{593142AF-A40B-4543-923B-8B39D0E9572C}" destId="{301667F8-543A-4FB9-8C41-C0A1CE08D41E}" srcOrd="0" destOrd="0" parTransId="{FF6021C0-9C1B-4FF0-A5D6-449D72048E99}" sibTransId="{43224BA6-2457-451D-84A8-272E66EBE9D6}"/>
    <dgm:cxn modelId="{2DE6B640-17FB-451B-8BA3-DF552F7A909D}" type="presParOf" srcId="{5504EB15-A726-41E8-9F06-63F26B27A73A}" destId="{BB04A513-F381-4341-8E55-4957C47D4C4A}" srcOrd="0" destOrd="0" presId="urn:microsoft.com/office/officeart/2005/8/layout/vList2"/>
    <dgm:cxn modelId="{D3E3E2FF-636D-4E25-89F9-4F2348BA0E96}" type="presParOf" srcId="{5504EB15-A726-41E8-9F06-63F26B27A73A}" destId="{153300B5-00C2-480A-94DB-B5F1E2EA9688}" srcOrd="1" destOrd="0" presId="urn:microsoft.com/office/officeart/2005/8/layout/vList2"/>
    <dgm:cxn modelId="{A74E1D2A-1E08-4D7C-BB95-055B0B0F2C52}" type="presParOf" srcId="{5504EB15-A726-41E8-9F06-63F26B27A73A}" destId="{14FA0DB2-D8E0-45EC-A40D-2FF6DAE898E5}" srcOrd="2" destOrd="0" presId="urn:microsoft.com/office/officeart/2005/8/layout/vList2"/>
    <dgm:cxn modelId="{E1BE9436-4A33-412F-818D-AB3E35C66C0D}" type="presParOf" srcId="{5504EB15-A726-41E8-9F06-63F26B27A73A}" destId="{E0C0994D-BCE9-4E8C-894E-9E32FCFFC340}" srcOrd="3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57A601-1B67-49E8-8C82-C169805A20B6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46BC3A-8008-4162-82F4-41D6FA545D57}">
      <dgm:prSet phldrT="[Текст]"/>
      <dgm:spPr/>
      <dgm:t>
        <a:bodyPr/>
        <a:lstStyle/>
        <a:p>
          <a:r>
            <a:rPr lang="ru-RU" dirty="0" smtClean="0"/>
            <a:t>Отрицательный торговый баланс</a:t>
          </a:r>
          <a:endParaRPr lang="ru-RU" dirty="0"/>
        </a:p>
      </dgm:t>
    </dgm:pt>
    <dgm:pt modelId="{C1023058-5A5E-4330-A5C4-2E0753EEB195}" type="parTrans" cxnId="{3A10EB52-F565-4410-96FE-9E30218D953A}">
      <dgm:prSet/>
      <dgm:spPr/>
      <dgm:t>
        <a:bodyPr/>
        <a:lstStyle/>
        <a:p>
          <a:endParaRPr lang="ru-RU"/>
        </a:p>
      </dgm:t>
    </dgm:pt>
    <dgm:pt modelId="{66727F0A-4ED5-4A3B-B9FE-BF36F5C219F3}" type="sibTrans" cxnId="{3A10EB52-F565-4410-96FE-9E30218D953A}">
      <dgm:prSet/>
      <dgm:spPr/>
      <dgm:t>
        <a:bodyPr/>
        <a:lstStyle/>
        <a:p>
          <a:endParaRPr lang="ru-RU"/>
        </a:p>
      </dgm:t>
    </dgm:pt>
    <dgm:pt modelId="{8E55E56E-0410-48F9-8B50-400A55328A89}">
      <dgm:prSet phldrT="[Текст]"/>
      <dgm:spPr/>
      <dgm:t>
        <a:bodyPr/>
        <a:lstStyle/>
        <a:p>
          <a:r>
            <a:rPr lang="ru-RU" dirty="0" smtClean="0"/>
            <a:t>Отток серебра</a:t>
          </a:r>
          <a:endParaRPr lang="ru-RU" dirty="0"/>
        </a:p>
      </dgm:t>
    </dgm:pt>
    <dgm:pt modelId="{069D6406-0859-46B5-A410-F22B4F570504}" type="parTrans" cxnId="{3566688A-7948-4053-BC26-160C0AA6B0DC}">
      <dgm:prSet/>
      <dgm:spPr/>
      <dgm:t>
        <a:bodyPr/>
        <a:lstStyle/>
        <a:p>
          <a:endParaRPr lang="ru-RU"/>
        </a:p>
      </dgm:t>
    </dgm:pt>
    <dgm:pt modelId="{97EB7096-310D-4DD3-81ED-BA5D8C57E9B3}" type="sibTrans" cxnId="{3566688A-7948-4053-BC26-160C0AA6B0DC}">
      <dgm:prSet/>
      <dgm:spPr/>
      <dgm:t>
        <a:bodyPr/>
        <a:lstStyle/>
        <a:p>
          <a:endParaRPr lang="ru-RU"/>
        </a:p>
      </dgm:t>
    </dgm:pt>
    <dgm:pt modelId="{00FB33CA-9EF7-4AF9-9201-2242C293C634}">
      <dgm:prSet phldrT="[Текст]"/>
      <dgm:spPr/>
      <dgm:t>
        <a:bodyPr/>
        <a:lstStyle/>
        <a:p>
          <a:r>
            <a:rPr lang="ru-RU" dirty="0" smtClean="0"/>
            <a:t>Любые</a:t>
          </a:r>
          <a:r>
            <a:rPr lang="ru-RU" baseline="0" dirty="0" smtClean="0"/>
            <a:t> контакты с иностранцами запрещены</a:t>
          </a:r>
          <a:endParaRPr lang="ru-RU" dirty="0"/>
        </a:p>
      </dgm:t>
    </dgm:pt>
    <dgm:pt modelId="{0DE064C7-9821-439E-9E06-615F65BF3135}" type="parTrans" cxnId="{3B7A2367-E121-467A-A9FB-FA0E5E4C1F36}">
      <dgm:prSet/>
      <dgm:spPr/>
      <dgm:t>
        <a:bodyPr/>
        <a:lstStyle/>
        <a:p>
          <a:endParaRPr lang="ru-RU"/>
        </a:p>
      </dgm:t>
    </dgm:pt>
    <dgm:pt modelId="{493B54BF-8CB7-4B3C-ADE6-87082CA67245}" type="sibTrans" cxnId="{3B7A2367-E121-467A-A9FB-FA0E5E4C1F36}">
      <dgm:prSet/>
      <dgm:spPr/>
      <dgm:t>
        <a:bodyPr/>
        <a:lstStyle/>
        <a:p>
          <a:endParaRPr lang="ru-RU"/>
        </a:p>
      </dgm:t>
    </dgm:pt>
    <dgm:pt modelId="{13C3CBBE-AACE-4791-AC32-FDDA210D794F}">
      <dgm:prSet phldrT="[Текст]"/>
      <dgm:spPr/>
      <dgm:t>
        <a:bodyPr/>
        <a:lstStyle/>
        <a:p>
          <a:r>
            <a:rPr lang="ru-RU" dirty="0" smtClean="0"/>
            <a:t>Незнание рынка Китая</a:t>
          </a:r>
          <a:endParaRPr lang="ru-RU" dirty="0"/>
        </a:p>
      </dgm:t>
    </dgm:pt>
    <dgm:pt modelId="{1D141F19-96A3-4383-A694-9635846B6E61}" type="parTrans" cxnId="{A5B905A8-4286-4E6F-87A8-0E451DC776D1}">
      <dgm:prSet/>
      <dgm:spPr/>
      <dgm:t>
        <a:bodyPr/>
        <a:lstStyle/>
        <a:p>
          <a:endParaRPr lang="ru-RU"/>
        </a:p>
      </dgm:t>
    </dgm:pt>
    <dgm:pt modelId="{C1E08563-6C61-46F9-8D70-2F6CA4846939}" type="sibTrans" cxnId="{A5B905A8-4286-4E6F-87A8-0E451DC776D1}">
      <dgm:prSet/>
      <dgm:spPr/>
      <dgm:t>
        <a:bodyPr/>
        <a:lstStyle/>
        <a:p>
          <a:endParaRPr lang="ru-RU"/>
        </a:p>
      </dgm:t>
    </dgm:pt>
    <dgm:pt modelId="{489E4663-0822-4963-9974-C58CF760020D}">
      <dgm:prSet phldrT="[Текст]"/>
      <dgm:spPr/>
      <dgm:t>
        <a:bodyPr/>
        <a:lstStyle/>
        <a:p>
          <a:r>
            <a:rPr lang="ru-RU" dirty="0" smtClean="0"/>
            <a:t>Коррупция китайских чиновников</a:t>
          </a:r>
          <a:endParaRPr lang="ru-RU" dirty="0"/>
        </a:p>
      </dgm:t>
    </dgm:pt>
    <dgm:pt modelId="{8570D5FD-07D6-41FD-B897-9B52DFFB74F4}" type="parTrans" cxnId="{CA4C7945-556C-4563-AF70-10A2832A677C}">
      <dgm:prSet/>
      <dgm:spPr/>
      <dgm:t>
        <a:bodyPr/>
        <a:lstStyle/>
        <a:p>
          <a:endParaRPr lang="ru-RU"/>
        </a:p>
      </dgm:t>
    </dgm:pt>
    <dgm:pt modelId="{D298E6B5-F261-44A7-86C0-6E90A2970718}" type="sibTrans" cxnId="{CA4C7945-556C-4563-AF70-10A2832A677C}">
      <dgm:prSet/>
      <dgm:spPr/>
      <dgm:t>
        <a:bodyPr/>
        <a:lstStyle/>
        <a:p>
          <a:endParaRPr lang="ru-RU"/>
        </a:p>
      </dgm:t>
    </dgm:pt>
    <dgm:pt modelId="{700D2356-EBF2-408B-A229-DF49CA52D2F3}">
      <dgm:prSet phldrT="[Текст]"/>
      <dgm:spPr/>
      <dgm:t>
        <a:bodyPr/>
        <a:lstStyle/>
        <a:p>
          <a:r>
            <a:rPr lang="ru-RU" dirty="0" smtClean="0"/>
            <a:t>Пошлины 20 %</a:t>
          </a:r>
          <a:endParaRPr lang="ru-RU" dirty="0"/>
        </a:p>
      </dgm:t>
    </dgm:pt>
    <dgm:pt modelId="{B6608E84-691C-4D94-838C-EFF9CA94D6E7}" type="parTrans" cxnId="{BDD22225-214C-4DBF-8C20-077888A31E01}">
      <dgm:prSet/>
      <dgm:spPr/>
      <dgm:t>
        <a:bodyPr/>
        <a:lstStyle/>
        <a:p>
          <a:endParaRPr lang="ru-RU"/>
        </a:p>
      </dgm:t>
    </dgm:pt>
    <dgm:pt modelId="{50430847-4B28-493E-A000-B8B0EE6B4012}" type="sibTrans" cxnId="{BDD22225-214C-4DBF-8C20-077888A31E01}">
      <dgm:prSet/>
      <dgm:spPr/>
      <dgm:t>
        <a:bodyPr/>
        <a:lstStyle/>
        <a:p>
          <a:endParaRPr lang="ru-RU"/>
        </a:p>
      </dgm:t>
    </dgm:pt>
    <dgm:pt modelId="{2AC74D5A-E68B-4451-BB95-DC3E2EF49FC7}" type="pres">
      <dgm:prSet presAssocID="{1157A601-1B67-49E8-8C82-C169805A20B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523482-DB32-4EBF-ABCF-E02CD2482379}" type="pres">
      <dgm:prSet presAssocID="{5D46BC3A-8008-4162-82F4-41D6FA545D57}" presName="circle1" presStyleLbl="node1" presStyleIdx="0" presStyleCnt="3"/>
      <dgm:spPr/>
    </dgm:pt>
    <dgm:pt modelId="{8B0231DE-FDA7-40F0-A0E2-E4C27B29959E}" type="pres">
      <dgm:prSet presAssocID="{5D46BC3A-8008-4162-82F4-41D6FA545D57}" presName="space" presStyleCnt="0"/>
      <dgm:spPr/>
    </dgm:pt>
    <dgm:pt modelId="{AFF95D5B-31B3-4F32-B3CE-46D973C9ECD0}" type="pres">
      <dgm:prSet presAssocID="{5D46BC3A-8008-4162-82F4-41D6FA545D57}" presName="rect1" presStyleLbl="alignAcc1" presStyleIdx="0" presStyleCnt="3" custLinFactNeighborX="-985" custLinFactNeighborY="-1405"/>
      <dgm:spPr/>
      <dgm:t>
        <a:bodyPr/>
        <a:lstStyle/>
        <a:p>
          <a:endParaRPr lang="ru-RU"/>
        </a:p>
      </dgm:t>
    </dgm:pt>
    <dgm:pt modelId="{1A204681-9326-4E37-97FF-7BDD688FFFDF}" type="pres">
      <dgm:prSet presAssocID="{00FB33CA-9EF7-4AF9-9201-2242C293C634}" presName="vertSpace2" presStyleLbl="node1" presStyleIdx="0" presStyleCnt="3"/>
      <dgm:spPr/>
    </dgm:pt>
    <dgm:pt modelId="{67000687-D281-4F6B-BF3F-57101B50D0E7}" type="pres">
      <dgm:prSet presAssocID="{00FB33CA-9EF7-4AF9-9201-2242C293C634}" presName="circle2" presStyleLbl="node1" presStyleIdx="1" presStyleCnt="3"/>
      <dgm:spPr/>
    </dgm:pt>
    <dgm:pt modelId="{06644468-CC49-47B3-91FB-E9EF7FDFF44A}" type="pres">
      <dgm:prSet presAssocID="{00FB33CA-9EF7-4AF9-9201-2242C293C634}" presName="rect2" presStyleLbl="alignAcc1" presStyleIdx="1" presStyleCnt="3" custScaleX="99754" custScaleY="103793" custLinFactNeighborX="6280" custLinFactNeighborY="0"/>
      <dgm:spPr/>
      <dgm:t>
        <a:bodyPr/>
        <a:lstStyle/>
        <a:p>
          <a:endParaRPr lang="ru-RU"/>
        </a:p>
      </dgm:t>
    </dgm:pt>
    <dgm:pt modelId="{10A682C0-B784-4E3E-934D-D4A86F7C715B}" type="pres">
      <dgm:prSet presAssocID="{489E4663-0822-4963-9974-C58CF760020D}" presName="vertSpace3" presStyleLbl="node1" presStyleIdx="1" presStyleCnt="3"/>
      <dgm:spPr/>
    </dgm:pt>
    <dgm:pt modelId="{201B2648-6AEA-46D4-BBE6-A0712F5E9BF4}" type="pres">
      <dgm:prSet presAssocID="{489E4663-0822-4963-9974-C58CF760020D}" presName="circle3" presStyleLbl="node1" presStyleIdx="2" presStyleCnt="3"/>
      <dgm:spPr/>
    </dgm:pt>
    <dgm:pt modelId="{B73B2DE0-D457-4FC3-9A41-5A7FDBC4723E}" type="pres">
      <dgm:prSet presAssocID="{489E4663-0822-4963-9974-C58CF760020D}" presName="rect3" presStyleLbl="alignAcc1" presStyleIdx="2" presStyleCnt="3"/>
      <dgm:spPr/>
      <dgm:t>
        <a:bodyPr/>
        <a:lstStyle/>
        <a:p>
          <a:endParaRPr lang="ru-RU"/>
        </a:p>
      </dgm:t>
    </dgm:pt>
    <dgm:pt modelId="{89B238DB-189A-4DB4-A223-785F5B3CA9D5}" type="pres">
      <dgm:prSet presAssocID="{5D46BC3A-8008-4162-82F4-41D6FA545D57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D8AFE-79D4-413C-AE73-E8BD42CC9994}" type="pres">
      <dgm:prSet presAssocID="{5D46BC3A-8008-4162-82F4-41D6FA545D57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15F2C-9164-40FA-82EB-F05B617FDA74}" type="pres">
      <dgm:prSet presAssocID="{00FB33CA-9EF7-4AF9-9201-2242C293C634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AD00D-F650-487E-A999-26F0106987CB}" type="pres">
      <dgm:prSet presAssocID="{00FB33CA-9EF7-4AF9-9201-2242C293C634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E20A0-1B2A-4343-B118-A550263A5424}" type="pres">
      <dgm:prSet presAssocID="{489E4663-0822-4963-9974-C58CF760020D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7B610-AE31-4056-AED4-C208B87524DB}" type="pres">
      <dgm:prSet presAssocID="{489E4663-0822-4963-9974-C58CF760020D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22225-214C-4DBF-8C20-077888A31E01}" srcId="{489E4663-0822-4963-9974-C58CF760020D}" destId="{700D2356-EBF2-408B-A229-DF49CA52D2F3}" srcOrd="0" destOrd="0" parTransId="{B6608E84-691C-4D94-838C-EFF9CA94D6E7}" sibTransId="{50430847-4B28-493E-A000-B8B0EE6B4012}"/>
    <dgm:cxn modelId="{A205692E-37B2-4077-9614-528E09F7F37A}" type="presOf" srcId="{00FB33CA-9EF7-4AF9-9201-2242C293C634}" destId="{06644468-CC49-47B3-91FB-E9EF7FDFF44A}" srcOrd="0" destOrd="0" presId="urn:microsoft.com/office/officeart/2005/8/layout/target3"/>
    <dgm:cxn modelId="{3566688A-7948-4053-BC26-160C0AA6B0DC}" srcId="{5D46BC3A-8008-4162-82F4-41D6FA545D57}" destId="{8E55E56E-0410-48F9-8B50-400A55328A89}" srcOrd="0" destOrd="0" parTransId="{069D6406-0859-46B5-A410-F22B4F570504}" sibTransId="{97EB7096-310D-4DD3-81ED-BA5D8C57E9B3}"/>
    <dgm:cxn modelId="{AF446C49-C467-4714-A99E-6C2C138D50DE}" type="presOf" srcId="{13C3CBBE-AACE-4791-AC32-FDDA210D794F}" destId="{5CBAD00D-F650-487E-A999-26F0106987CB}" srcOrd="0" destOrd="0" presId="urn:microsoft.com/office/officeart/2005/8/layout/target3"/>
    <dgm:cxn modelId="{D62075D8-C94B-4177-8E9B-81BCFE60FB90}" type="presOf" srcId="{1157A601-1B67-49E8-8C82-C169805A20B6}" destId="{2AC74D5A-E68B-4451-BB95-DC3E2EF49FC7}" srcOrd="0" destOrd="0" presId="urn:microsoft.com/office/officeart/2005/8/layout/target3"/>
    <dgm:cxn modelId="{CA4C7945-556C-4563-AF70-10A2832A677C}" srcId="{1157A601-1B67-49E8-8C82-C169805A20B6}" destId="{489E4663-0822-4963-9974-C58CF760020D}" srcOrd="2" destOrd="0" parTransId="{8570D5FD-07D6-41FD-B897-9B52DFFB74F4}" sibTransId="{D298E6B5-F261-44A7-86C0-6E90A2970718}"/>
    <dgm:cxn modelId="{E2E3955D-31E4-4B8C-9559-3460F11720E2}" type="presOf" srcId="{700D2356-EBF2-408B-A229-DF49CA52D2F3}" destId="{CB07B610-AE31-4056-AED4-C208B87524DB}" srcOrd="0" destOrd="0" presId="urn:microsoft.com/office/officeart/2005/8/layout/target3"/>
    <dgm:cxn modelId="{90B91247-A0AC-4B07-8EB8-D3D788F47C39}" type="presOf" srcId="{5D46BC3A-8008-4162-82F4-41D6FA545D57}" destId="{AFF95D5B-31B3-4F32-B3CE-46D973C9ECD0}" srcOrd="0" destOrd="0" presId="urn:microsoft.com/office/officeart/2005/8/layout/target3"/>
    <dgm:cxn modelId="{3B7A2367-E121-467A-A9FB-FA0E5E4C1F36}" srcId="{1157A601-1B67-49E8-8C82-C169805A20B6}" destId="{00FB33CA-9EF7-4AF9-9201-2242C293C634}" srcOrd="1" destOrd="0" parTransId="{0DE064C7-9821-439E-9E06-615F65BF3135}" sibTransId="{493B54BF-8CB7-4B3C-ADE6-87082CA67245}"/>
    <dgm:cxn modelId="{41CA7CDE-5FAA-4524-85AC-D0624DFE4D9C}" type="presOf" srcId="{5D46BC3A-8008-4162-82F4-41D6FA545D57}" destId="{89B238DB-189A-4DB4-A223-785F5B3CA9D5}" srcOrd="1" destOrd="0" presId="urn:microsoft.com/office/officeart/2005/8/layout/target3"/>
    <dgm:cxn modelId="{09F6D0BC-74FD-458F-8F31-0B51D5346F0F}" type="presOf" srcId="{00FB33CA-9EF7-4AF9-9201-2242C293C634}" destId="{79315F2C-9164-40FA-82EB-F05B617FDA74}" srcOrd="1" destOrd="0" presId="urn:microsoft.com/office/officeart/2005/8/layout/target3"/>
    <dgm:cxn modelId="{24F1173A-C440-4DC0-B8D5-634ED70AF57C}" type="presOf" srcId="{8E55E56E-0410-48F9-8B50-400A55328A89}" destId="{179D8AFE-79D4-413C-AE73-E8BD42CC9994}" srcOrd="0" destOrd="0" presId="urn:microsoft.com/office/officeart/2005/8/layout/target3"/>
    <dgm:cxn modelId="{A5B905A8-4286-4E6F-87A8-0E451DC776D1}" srcId="{00FB33CA-9EF7-4AF9-9201-2242C293C634}" destId="{13C3CBBE-AACE-4791-AC32-FDDA210D794F}" srcOrd="0" destOrd="0" parTransId="{1D141F19-96A3-4383-A694-9635846B6E61}" sibTransId="{C1E08563-6C61-46F9-8D70-2F6CA4846939}"/>
    <dgm:cxn modelId="{E3619C1E-11C3-4FF2-A7AF-B19339A66571}" type="presOf" srcId="{489E4663-0822-4963-9974-C58CF760020D}" destId="{B73B2DE0-D457-4FC3-9A41-5A7FDBC4723E}" srcOrd="0" destOrd="0" presId="urn:microsoft.com/office/officeart/2005/8/layout/target3"/>
    <dgm:cxn modelId="{6B32B1FA-9414-4C28-B7AB-5B96DAB3A0B5}" type="presOf" srcId="{489E4663-0822-4963-9974-C58CF760020D}" destId="{EA1E20A0-1B2A-4343-B118-A550263A5424}" srcOrd="1" destOrd="0" presId="urn:microsoft.com/office/officeart/2005/8/layout/target3"/>
    <dgm:cxn modelId="{3A10EB52-F565-4410-96FE-9E30218D953A}" srcId="{1157A601-1B67-49E8-8C82-C169805A20B6}" destId="{5D46BC3A-8008-4162-82F4-41D6FA545D57}" srcOrd="0" destOrd="0" parTransId="{C1023058-5A5E-4330-A5C4-2E0753EEB195}" sibTransId="{66727F0A-4ED5-4A3B-B9FE-BF36F5C219F3}"/>
    <dgm:cxn modelId="{A77E0288-1C57-4DAF-B096-10A330193009}" type="presParOf" srcId="{2AC74D5A-E68B-4451-BB95-DC3E2EF49FC7}" destId="{79523482-DB32-4EBF-ABCF-E02CD2482379}" srcOrd="0" destOrd="0" presId="urn:microsoft.com/office/officeart/2005/8/layout/target3"/>
    <dgm:cxn modelId="{565D809F-A30B-44BB-9BCC-1B0D476AEAEC}" type="presParOf" srcId="{2AC74D5A-E68B-4451-BB95-DC3E2EF49FC7}" destId="{8B0231DE-FDA7-40F0-A0E2-E4C27B29959E}" srcOrd="1" destOrd="0" presId="urn:microsoft.com/office/officeart/2005/8/layout/target3"/>
    <dgm:cxn modelId="{9AD3796D-31A3-4C25-A8FA-301313455E4B}" type="presParOf" srcId="{2AC74D5A-E68B-4451-BB95-DC3E2EF49FC7}" destId="{AFF95D5B-31B3-4F32-B3CE-46D973C9ECD0}" srcOrd="2" destOrd="0" presId="urn:microsoft.com/office/officeart/2005/8/layout/target3"/>
    <dgm:cxn modelId="{54DE9460-7298-4DCD-BBF3-B34F54441C2A}" type="presParOf" srcId="{2AC74D5A-E68B-4451-BB95-DC3E2EF49FC7}" destId="{1A204681-9326-4E37-97FF-7BDD688FFFDF}" srcOrd="3" destOrd="0" presId="urn:microsoft.com/office/officeart/2005/8/layout/target3"/>
    <dgm:cxn modelId="{EDCA3197-E7F8-4F22-A648-D48429326553}" type="presParOf" srcId="{2AC74D5A-E68B-4451-BB95-DC3E2EF49FC7}" destId="{67000687-D281-4F6B-BF3F-57101B50D0E7}" srcOrd="4" destOrd="0" presId="urn:microsoft.com/office/officeart/2005/8/layout/target3"/>
    <dgm:cxn modelId="{B8BA2063-4574-41F2-831D-035B8EBC38C6}" type="presParOf" srcId="{2AC74D5A-E68B-4451-BB95-DC3E2EF49FC7}" destId="{06644468-CC49-47B3-91FB-E9EF7FDFF44A}" srcOrd="5" destOrd="0" presId="urn:microsoft.com/office/officeart/2005/8/layout/target3"/>
    <dgm:cxn modelId="{B0954E89-8C51-41A4-A85C-AA314B79D0C1}" type="presParOf" srcId="{2AC74D5A-E68B-4451-BB95-DC3E2EF49FC7}" destId="{10A682C0-B784-4E3E-934D-D4A86F7C715B}" srcOrd="6" destOrd="0" presId="urn:microsoft.com/office/officeart/2005/8/layout/target3"/>
    <dgm:cxn modelId="{8F4DEF11-BA5A-4E83-8684-340E3E1E449C}" type="presParOf" srcId="{2AC74D5A-E68B-4451-BB95-DC3E2EF49FC7}" destId="{201B2648-6AEA-46D4-BBE6-A0712F5E9BF4}" srcOrd="7" destOrd="0" presId="urn:microsoft.com/office/officeart/2005/8/layout/target3"/>
    <dgm:cxn modelId="{C8F98CB8-42FF-402A-9764-B02958B6747D}" type="presParOf" srcId="{2AC74D5A-E68B-4451-BB95-DC3E2EF49FC7}" destId="{B73B2DE0-D457-4FC3-9A41-5A7FDBC4723E}" srcOrd="8" destOrd="0" presId="urn:microsoft.com/office/officeart/2005/8/layout/target3"/>
    <dgm:cxn modelId="{EF7CB1EB-931B-45C6-B733-4DC95C2448D2}" type="presParOf" srcId="{2AC74D5A-E68B-4451-BB95-DC3E2EF49FC7}" destId="{89B238DB-189A-4DB4-A223-785F5B3CA9D5}" srcOrd="9" destOrd="0" presId="urn:microsoft.com/office/officeart/2005/8/layout/target3"/>
    <dgm:cxn modelId="{2393DF13-C47A-45C7-82F5-19E0911AC93F}" type="presParOf" srcId="{2AC74D5A-E68B-4451-BB95-DC3E2EF49FC7}" destId="{179D8AFE-79D4-413C-AE73-E8BD42CC9994}" srcOrd="10" destOrd="0" presId="urn:microsoft.com/office/officeart/2005/8/layout/target3"/>
    <dgm:cxn modelId="{1A7DC7C0-81DF-4595-883D-D7E9144F5380}" type="presParOf" srcId="{2AC74D5A-E68B-4451-BB95-DC3E2EF49FC7}" destId="{79315F2C-9164-40FA-82EB-F05B617FDA74}" srcOrd="11" destOrd="0" presId="urn:microsoft.com/office/officeart/2005/8/layout/target3"/>
    <dgm:cxn modelId="{F17A062E-8FB7-4516-9F9C-8D712A7CA7B6}" type="presParOf" srcId="{2AC74D5A-E68B-4451-BB95-DC3E2EF49FC7}" destId="{5CBAD00D-F650-487E-A999-26F0106987CB}" srcOrd="12" destOrd="0" presId="urn:microsoft.com/office/officeart/2005/8/layout/target3"/>
    <dgm:cxn modelId="{A285456D-0976-43E4-8C4D-5A8A08F3337D}" type="presParOf" srcId="{2AC74D5A-E68B-4451-BB95-DC3E2EF49FC7}" destId="{EA1E20A0-1B2A-4343-B118-A550263A5424}" srcOrd="13" destOrd="0" presId="urn:microsoft.com/office/officeart/2005/8/layout/target3"/>
    <dgm:cxn modelId="{23F94A4E-41A5-4D44-87EF-111409A69DB0}" type="presParOf" srcId="{2AC74D5A-E68B-4451-BB95-DC3E2EF49FC7}" destId="{CB07B610-AE31-4056-AED4-C208B87524DB}" srcOrd="14" destOrd="0" presId="urn:microsoft.com/office/officeart/2005/8/layout/targe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3D31D1-139A-428E-9840-B5EAE696A366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6D1349-D6E5-44C4-B073-99B383BABF80}">
      <dgm:prSet phldrT="[Текст]"/>
      <dgm:spPr/>
      <dgm:t>
        <a:bodyPr/>
        <a:lstStyle/>
        <a:p>
          <a:r>
            <a:rPr lang="ru-RU" dirty="0" smtClean="0"/>
            <a:t>Макао и </a:t>
          </a:r>
          <a:r>
            <a:rPr lang="ru-RU" dirty="0" err="1" smtClean="0"/>
            <a:t>Гуанчжон</a:t>
          </a:r>
          <a:r>
            <a:rPr lang="ru-RU" dirty="0" smtClean="0"/>
            <a:t> – замерзающие порты</a:t>
          </a:r>
          <a:endParaRPr lang="ru-RU" dirty="0"/>
        </a:p>
      </dgm:t>
    </dgm:pt>
    <dgm:pt modelId="{4192F9C9-88D5-4D31-8375-52889F5EA06D}" type="parTrans" cxnId="{3845A8F0-8898-4463-896D-5036ABE1BCC2}">
      <dgm:prSet/>
      <dgm:spPr/>
      <dgm:t>
        <a:bodyPr/>
        <a:lstStyle/>
        <a:p>
          <a:endParaRPr lang="ru-RU"/>
        </a:p>
      </dgm:t>
    </dgm:pt>
    <dgm:pt modelId="{8AF53955-4E28-40E6-8636-B4ADBCB26D91}" type="sibTrans" cxnId="{3845A8F0-8898-4463-896D-5036ABE1BCC2}">
      <dgm:prSet/>
      <dgm:spPr/>
      <dgm:t>
        <a:bodyPr/>
        <a:lstStyle/>
        <a:p>
          <a:endParaRPr lang="ru-RU"/>
        </a:p>
      </dgm:t>
    </dgm:pt>
    <dgm:pt modelId="{9DD633CF-1673-4695-8826-EAC686033C03}">
      <dgm:prSet phldrT="[Текст]"/>
      <dgm:spPr/>
      <dgm:t>
        <a:bodyPr/>
        <a:lstStyle/>
        <a:p>
          <a:r>
            <a:rPr lang="ru-RU" dirty="0" smtClean="0"/>
            <a:t>Торговля в определенный период времени</a:t>
          </a:r>
          <a:endParaRPr lang="ru-RU" dirty="0"/>
        </a:p>
      </dgm:t>
    </dgm:pt>
    <dgm:pt modelId="{FC4235AC-6631-412C-A29D-69854DFBDB0A}" type="parTrans" cxnId="{DBB5C3EA-7AB5-410A-B134-2B7A63137421}">
      <dgm:prSet/>
      <dgm:spPr/>
      <dgm:t>
        <a:bodyPr/>
        <a:lstStyle/>
        <a:p>
          <a:endParaRPr lang="ru-RU"/>
        </a:p>
      </dgm:t>
    </dgm:pt>
    <dgm:pt modelId="{940B2102-8C9A-4B49-97C7-9F37449BB598}" type="sibTrans" cxnId="{DBB5C3EA-7AB5-410A-B134-2B7A63137421}">
      <dgm:prSet/>
      <dgm:spPr/>
      <dgm:t>
        <a:bodyPr/>
        <a:lstStyle/>
        <a:p>
          <a:endParaRPr lang="ru-RU"/>
        </a:p>
      </dgm:t>
    </dgm:pt>
    <dgm:pt modelId="{961B6214-727D-48D0-BB9C-384208835848}">
      <dgm:prSet phldrT="[Текст]"/>
      <dgm:spPr/>
      <dgm:t>
        <a:bodyPr/>
        <a:lstStyle/>
        <a:p>
          <a:r>
            <a:rPr lang="ru-RU" dirty="0" smtClean="0"/>
            <a:t>Идеология </a:t>
          </a:r>
          <a:r>
            <a:rPr lang="ru-RU" dirty="0" err="1" smtClean="0"/>
            <a:t>китаецентрзма</a:t>
          </a:r>
          <a:endParaRPr lang="ru-RU" dirty="0"/>
        </a:p>
      </dgm:t>
    </dgm:pt>
    <dgm:pt modelId="{015BC663-7C9E-485C-805B-699B210F0570}" type="parTrans" cxnId="{67C91C46-292E-47D8-9E6F-ACCF28FE5CA4}">
      <dgm:prSet/>
      <dgm:spPr/>
      <dgm:t>
        <a:bodyPr/>
        <a:lstStyle/>
        <a:p>
          <a:endParaRPr lang="ru-RU"/>
        </a:p>
      </dgm:t>
    </dgm:pt>
    <dgm:pt modelId="{84511C1B-8772-49A8-B9E6-FC194BF25B3D}" type="sibTrans" cxnId="{67C91C46-292E-47D8-9E6F-ACCF28FE5CA4}">
      <dgm:prSet/>
      <dgm:spPr/>
      <dgm:t>
        <a:bodyPr/>
        <a:lstStyle/>
        <a:p>
          <a:endParaRPr lang="ru-RU"/>
        </a:p>
      </dgm:t>
    </dgm:pt>
    <dgm:pt modelId="{5EC2B2FF-1D1D-49E0-BCC4-F439F91125A9}">
      <dgm:prSet phldrT="[Текст]"/>
      <dgm:spPr/>
      <dgm:t>
        <a:bodyPr/>
        <a:lstStyle/>
        <a:p>
          <a:r>
            <a:rPr lang="ru-RU" dirty="0" smtClean="0"/>
            <a:t>Большие займы у иностранцев</a:t>
          </a:r>
          <a:endParaRPr lang="ru-RU" dirty="0"/>
        </a:p>
      </dgm:t>
    </dgm:pt>
    <dgm:pt modelId="{0707159F-75BE-4D50-8CDD-E9883448B483}" type="parTrans" cxnId="{7BE0F780-F7A1-4E3A-9F6A-29D0870B2277}">
      <dgm:prSet/>
      <dgm:spPr/>
      <dgm:t>
        <a:bodyPr/>
        <a:lstStyle/>
        <a:p>
          <a:endParaRPr lang="ru-RU"/>
        </a:p>
      </dgm:t>
    </dgm:pt>
    <dgm:pt modelId="{BF3943A1-A7E0-492D-A25A-A36C64A5BB4A}" type="sibTrans" cxnId="{7BE0F780-F7A1-4E3A-9F6A-29D0870B2277}">
      <dgm:prSet/>
      <dgm:spPr/>
      <dgm:t>
        <a:bodyPr/>
        <a:lstStyle/>
        <a:p>
          <a:endParaRPr lang="ru-RU"/>
        </a:p>
      </dgm:t>
    </dgm:pt>
    <dgm:pt modelId="{92142E11-8322-488A-B548-C4B1E24093A5}">
      <dgm:prSet phldrT="[Текст]"/>
      <dgm:spPr/>
      <dgm:t>
        <a:bodyPr/>
        <a:lstStyle/>
        <a:p>
          <a:r>
            <a:rPr lang="ru-RU" dirty="0" smtClean="0"/>
            <a:t>Обман иностранных купцов</a:t>
          </a:r>
          <a:endParaRPr lang="ru-RU" dirty="0"/>
        </a:p>
      </dgm:t>
    </dgm:pt>
    <dgm:pt modelId="{388B3344-5907-4483-8D28-259522D476C3}" type="parTrans" cxnId="{7E9AF64F-27CF-4DD1-B63C-7E55DF4F6EDA}">
      <dgm:prSet/>
      <dgm:spPr/>
      <dgm:t>
        <a:bodyPr/>
        <a:lstStyle/>
        <a:p>
          <a:endParaRPr lang="ru-RU"/>
        </a:p>
      </dgm:t>
    </dgm:pt>
    <dgm:pt modelId="{A610C835-B9D0-4CD7-909E-0D0CA89D2BF9}" type="sibTrans" cxnId="{7E9AF64F-27CF-4DD1-B63C-7E55DF4F6EDA}">
      <dgm:prSet/>
      <dgm:spPr/>
      <dgm:t>
        <a:bodyPr/>
        <a:lstStyle/>
        <a:p>
          <a:endParaRPr lang="ru-RU"/>
        </a:p>
      </dgm:t>
    </dgm:pt>
    <dgm:pt modelId="{E90A7650-0E70-4E14-B0BA-7EE3399A9C7B}" type="pres">
      <dgm:prSet presAssocID="{7A3D31D1-139A-428E-9840-B5EAE696A36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548995-7C4C-4A00-833D-8F6111707DD2}" type="pres">
      <dgm:prSet presAssocID="{5C6D1349-D6E5-44C4-B073-99B383BABF80}" presName="circle1" presStyleLbl="node1" presStyleIdx="0" presStyleCnt="2"/>
      <dgm:spPr/>
    </dgm:pt>
    <dgm:pt modelId="{89BF50E2-6E0E-41E0-B6C9-CDB46DF2667E}" type="pres">
      <dgm:prSet presAssocID="{5C6D1349-D6E5-44C4-B073-99B383BABF80}" presName="space" presStyleCnt="0"/>
      <dgm:spPr/>
    </dgm:pt>
    <dgm:pt modelId="{83EE9CBF-B98F-4A8A-BBBE-7267F97459C6}" type="pres">
      <dgm:prSet presAssocID="{5C6D1349-D6E5-44C4-B073-99B383BABF80}" presName="rect1" presStyleLbl="alignAcc1" presStyleIdx="0" presStyleCnt="2"/>
      <dgm:spPr/>
      <dgm:t>
        <a:bodyPr/>
        <a:lstStyle/>
        <a:p>
          <a:endParaRPr lang="ru-RU"/>
        </a:p>
      </dgm:t>
    </dgm:pt>
    <dgm:pt modelId="{B84DEC3E-1EC9-42DD-9E53-39CD817A9876}" type="pres">
      <dgm:prSet presAssocID="{961B6214-727D-48D0-BB9C-384208835848}" presName="vertSpace2" presStyleLbl="node1" presStyleIdx="0" presStyleCnt="2"/>
      <dgm:spPr/>
    </dgm:pt>
    <dgm:pt modelId="{D6F8BAD3-ACDB-4216-A6FF-CD75DBA395B1}" type="pres">
      <dgm:prSet presAssocID="{961B6214-727D-48D0-BB9C-384208835848}" presName="circle2" presStyleLbl="node1" presStyleIdx="1" presStyleCnt="2"/>
      <dgm:spPr/>
    </dgm:pt>
    <dgm:pt modelId="{A6A08CE9-F75C-40DE-A37B-DA154FEFC3A4}" type="pres">
      <dgm:prSet presAssocID="{961B6214-727D-48D0-BB9C-384208835848}" presName="rect2" presStyleLbl="alignAcc1" presStyleIdx="1" presStyleCnt="2"/>
      <dgm:spPr/>
      <dgm:t>
        <a:bodyPr/>
        <a:lstStyle/>
        <a:p>
          <a:endParaRPr lang="ru-RU"/>
        </a:p>
      </dgm:t>
    </dgm:pt>
    <dgm:pt modelId="{BFD6C8F4-4745-4B9F-98E1-A9002E5BDBBB}" type="pres">
      <dgm:prSet presAssocID="{5C6D1349-D6E5-44C4-B073-99B383BABF80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D4F84-9648-4FA4-B978-FC1C9A3BC2D1}" type="pres">
      <dgm:prSet presAssocID="{5C6D1349-D6E5-44C4-B073-99B383BABF80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71837-DD65-4B38-B7BE-1E5C7046FE40}" type="pres">
      <dgm:prSet presAssocID="{961B6214-727D-48D0-BB9C-384208835848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649AB-E290-497A-B122-A3A57219A179}" type="pres">
      <dgm:prSet presAssocID="{961B6214-727D-48D0-BB9C-384208835848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45A8F0-8898-4463-896D-5036ABE1BCC2}" srcId="{7A3D31D1-139A-428E-9840-B5EAE696A366}" destId="{5C6D1349-D6E5-44C4-B073-99B383BABF80}" srcOrd="0" destOrd="0" parTransId="{4192F9C9-88D5-4D31-8375-52889F5EA06D}" sibTransId="{8AF53955-4E28-40E6-8636-B4ADBCB26D91}"/>
    <dgm:cxn modelId="{AA92D7C0-A078-4BCE-AA77-0BAA33928DCA}" type="presOf" srcId="{7A3D31D1-139A-428E-9840-B5EAE696A366}" destId="{E90A7650-0E70-4E14-B0BA-7EE3399A9C7B}" srcOrd="0" destOrd="0" presId="urn:microsoft.com/office/officeart/2005/8/layout/target3"/>
    <dgm:cxn modelId="{047EF8E1-E8D4-4FA4-8508-A43D93207D51}" type="presOf" srcId="{92142E11-8322-488A-B548-C4B1E24093A5}" destId="{19C649AB-E290-497A-B122-A3A57219A179}" srcOrd="0" destOrd="1" presId="urn:microsoft.com/office/officeart/2005/8/layout/target3"/>
    <dgm:cxn modelId="{D6DF74F3-B1AB-4FC9-AF7E-977239C6EF06}" type="presOf" srcId="{5C6D1349-D6E5-44C4-B073-99B383BABF80}" destId="{BFD6C8F4-4745-4B9F-98E1-A9002E5BDBBB}" srcOrd="1" destOrd="0" presId="urn:microsoft.com/office/officeart/2005/8/layout/target3"/>
    <dgm:cxn modelId="{67C91C46-292E-47D8-9E6F-ACCF28FE5CA4}" srcId="{7A3D31D1-139A-428E-9840-B5EAE696A366}" destId="{961B6214-727D-48D0-BB9C-384208835848}" srcOrd="1" destOrd="0" parTransId="{015BC663-7C9E-485C-805B-699B210F0570}" sibTransId="{84511C1B-8772-49A8-B9E6-FC194BF25B3D}"/>
    <dgm:cxn modelId="{59D6D51F-6EFF-41F3-8A62-7A5625424F98}" type="presOf" srcId="{9DD633CF-1673-4695-8826-EAC686033C03}" destId="{28DD4F84-9648-4FA4-B978-FC1C9A3BC2D1}" srcOrd="0" destOrd="0" presId="urn:microsoft.com/office/officeart/2005/8/layout/target3"/>
    <dgm:cxn modelId="{CBC4CA46-01BD-4C15-BB04-5DB7D458F820}" type="presOf" srcId="{961B6214-727D-48D0-BB9C-384208835848}" destId="{A6A08CE9-F75C-40DE-A37B-DA154FEFC3A4}" srcOrd="0" destOrd="0" presId="urn:microsoft.com/office/officeart/2005/8/layout/target3"/>
    <dgm:cxn modelId="{6E7AD7DB-6521-469A-B99C-ECA9F8F1DCA1}" type="presOf" srcId="{5C6D1349-D6E5-44C4-B073-99B383BABF80}" destId="{83EE9CBF-B98F-4A8A-BBBE-7267F97459C6}" srcOrd="0" destOrd="0" presId="urn:microsoft.com/office/officeart/2005/8/layout/target3"/>
    <dgm:cxn modelId="{DBB5C3EA-7AB5-410A-B134-2B7A63137421}" srcId="{5C6D1349-D6E5-44C4-B073-99B383BABF80}" destId="{9DD633CF-1673-4695-8826-EAC686033C03}" srcOrd="0" destOrd="0" parTransId="{FC4235AC-6631-412C-A29D-69854DFBDB0A}" sibTransId="{940B2102-8C9A-4B49-97C7-9F37449BB598}"/>
    <dgm:cxn modelId="{40CC6A88-6DC3-4439-B0C7-0646CC637B8C}" type="presOf" srcId="{961B6214-727D-48D0-BB9C-384208835848}" destId="{1D871837-DD65-4B38-B7BE-1E5C7046FE40}" srcOrd="1" destOrd="0" presId="urn:microsoft.com/office/officeart/2005/8/layout/target3"/>
    <dgm:cxn modelId="{7E9AF64F-27CF-4DD1-B63C-7E55DF4F6EDA}" srcId="{961B6214-727D-48D0-BB9C-384208835848}" destId="{92142E11-8322-488A-B548-C4B1E24093A5}" srcOrd="1" destOrd="0" parTransId="{388B3344-5907-4483-8D28-259522D476C3}" sibTransId="{A610C835-B9D0-4CD7-909E-0D0CA89D2BF9}"/>
    <dgm:cxn modelId="{7BE0F780-F7A1-4E3A-9F6A-29D0870B2277}" srcId="{961B6214-727D-48D0-BB9C-384208835848}" destId="{5EC2B2FF-1D1D-49E0-BCC4-F439F91125A9}" srcOrd="0" destOrd="0" parTransId="{0707159F-75BE-4D50-8CDD-E9883448B483}" sibTransId="{BF3943A1-A7E0-492D-A25A-A36C64A5BB4A}"/>
    <dgm:cxn modelId="{7256E637-7D8D-48D1-8D8A-E1D87D1233E7}" type="presOf" srcId="{5EC2B2FF-1D1D-49E0-BCC4-F439F91125A9}" destId="{19C649AB-E290-497A-B122-A3A57219A179}" srcOrd="0" destOrd="0" presId="urn:microsoft.com/office/officeart/2005/8/layout/target3"/>
    <dgm:cxn modelId="{708177DA-0AA7-4D39-B557-E29433818078}" type="presParOf" srcId="{E90A7650-0E70-4E14-B0BA-7EE3399A9C7B}" destId="{87548995-7C4C-4A00-833D-8F6111707DD2}" srcOrd="0" destOrd="0" presId="urn:microsoft.com/office/officeart/2005/8/layout/target3"/>
    <dgm:cxn modelId="{80C0E04D-6D5B-46E7-9880-E6A7CFD30E10}" type="presParOf" srcId="{E90A7650-0E70-4E14-B0BA-7EE3399A9C7B}" destId="{89BF50E2-6E0E-41E0-B6C9-CDB46DF2667E}" srcOrd="1" destOrd="0" presId="urn:microsoft.com/office/officeart/2005/8/layout/target3"/>
    <dgm:cxn modelId="{E6D75035-0729-46AA-918F-08632D722EA9}" type="presParOf" srcId="{E90A7650-0E70-4E14-B0BA-7EE3399A9C7B}" destId="{83EE9CBF-B98F-4A8A-BBBE-7267F97459C6}" srcOrd="2" destOrd="0" presId="urn:microsoft.com/office/officeart/2005/8/layout/target3"/>
    <dgm:cxn modelId="{396EC9C1-B912-4370-A587-0741CD6DD8C7}" type="presParOf" srcId="{E90A7650-0E70-4E14-B0BA-7EE3399A9C7B}" destId="{B84DEC3E-1EC9-42DD-9E53-39CD817A9876}" srcOrd="3" destOrd="0" presId="urn:microsoft.com/office/officeart/2005/8/layout/target3"/>
    <dgm:cxn modelId="{CD56D929-CCA1-4B35-9DE3-8EE6663C139B}" type="presParOf" srcId="{E90A7650-0E70-4E14-B0BA-7EE3399A9C7B}" destId="{D6F8BAD3-ACDB-4216-A6FF-CD75DBA395B1}" srcOrd="4" destOrd="0" presId="urn:microsoft.com/office/officeart/2005/8/layout/target3"/>
    <dgm:cxn modelId="{D879883C-A245-4920-81D4-953E265CEEC9}" type="presParOf" srcId="{E90A7650-0E70-4E14-B0BA-7EE3399A9C7B}" destId="{A6A08CE9-F75C-40DE-A37B-DA154FEFC3A4}" srcOrd="5" destOrd="0" presId="urn:microsoft.com/office/officeart/2005/8/layout/target3"/>
    <dgm:cxn modelId="{D845246F-E786-4918-AD77-BFF9E3EFD9EE}" type="presParOf" srcId="{E90A7650-0E70-4E14-B0BA-7EE3399A9C7B}" destId="{BFD6C8F4-4745-4B9F-98E1-A9002E5BDBBB}" srcOrd="6" destOrd="0" presId="urn:microsoft.com/office/officeart/2005/8/layout/target3"/>
    <dgm:cxn modelId="{37903E77-A310-488C-A4F6-3FD634406C5A}" type="presParOf" srcId="{E90A7650-0E70-4E14-B0BA-7EE3399A9C7B}" destId="{28DD4F84-9648-4FA4-B978-FC1C9A3BC2D1}" srcOrd="7" destOrd="0" presId="urn:microsoft.com/office/officeart/2005/8/layout/target3"/>
    <dgm:cxn modelId="{633C6DDF-BA5B-42FC-8C55-B8F01AC12715}" type="presParOf" srcId="{E90A7650-0E70-4E14-B0BA-7EE3399A9C7B}" destId="{1D871837-DD65-4B38-B7BE-1E5C7046FE40}" srcOrd="8" destOrd="0" presId="urn:microsoft.com/office/officeart/2005/8/layout/target3"/>
    <dgm:cxn modelId="{7D58CB03-8C08-42BE-9229-A184B92C4796}" type="presParOf" srcId="{E90A7650-0E70-4E14-B0BA-7EE3399A9C7B}" destId="{19C649AB-E290-497A-B122-A3A57219A179}" srcOrd="9" destOrd="0" presId="urn:microsoft.com/office/officeart/2005/8/layout/targe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3B49312-814F-43C5-A55A-81EDC1C95D95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BFE0A5-6999-408C-BE13-317EB9512A9D}">
      <dgm:prSet phldrT="[Текст]"/>
      <dgm:spPr/>
      <dgm:t>
        <a:bodyPr/>
        <a:lstStyle/>
        <a:p>
          <a:r>
            <a:rPr lang="ru-RU" dirty="0" err="1" smtClean="0"/>
            <a:t>Манчжуры</a:t>
          </a:r>
          <a:endParaRPr lang="ru-RU" dirty="0"/>
        </a:p>
      </dgm:t>
    </dgm:pt>
    <dgm:pt modelId="{EAD22A68-F4E9-48CC-9414-86D4BB0242FD}" type="parTrans" cxnId="{4D69FA62-91CD-4C59-9ACC-CED234465831}">
      <dgm:prSet/>
      <dgm:spPr/>
      <dgm:t>
        <a:bodyPr/>
        <a:lstStyle/>
        <a:p>
          <a:endParaRPr lang="ru-RU"/>
        </a:p>
      </dgm:t>
    </dgm:pt>
    <dgm:pt modelId="{C5B22EE9-FD3A-44CA-B0A5-3599AF961548}" type="sibTrans" cxnId="{4D69FA62-91CD-4C59-9ACC-CED234465831}">
      <dgm:prSet/>
      <dgm:spPr/>
      <dgm:t>
        <a:bodyPr/>
        <a:lstStyle/>
        <a:p>
          <a:endParaRPr lang="ru-RU"/>
        </a:p>
      </dgm:t>
    </dgm:pt>
    <dgm:pt modelId="{8E24A6C3-CA82-4689-A892-B96BB73615D3}">
      <dgm:prSet phldrT="[Текст]"/>
      <dgm:spPr/>
      <dgm:t>
        <a:bodyPr/>
        <a:lstStyle/>
        <a:p>
          <a:r>
            <a:rPr lang="ru-RU" dirty="0" err="1" smtClean="0"/>
            <a:t>Разрешени</a:t>
          </a:r>
          <a:r>
            <a:rPr lang="ru-RU" dirty="0" smtClean="0"/>
            <a:t> торговли опиумом, сбор налогов с этого</a:t>
          </a:r>
          <a:endParaRPr lang="ru-RU" dirty="0"/>
        </a:p>
      </dgm:t>
    </dgm:pt>
    <dgm:pt modelId="{AA800A56-F8C2-4B28-88A9-019FE9BDD1F9}" type="parTrans" cxnId="{B5CF8BE5-FA30-47CE-B7B6-AC2A6487B830}">
      <dgm:prSet/>
      <dgm:spPr/>
      <dgm:t>
        <a:bodyPr/>
        <a:lstStyle/>
        <a:p>
          <a:endParaRPr lang="ru-RU"/>
        </a:p>
      </dgm:t>
    </dgm:pt>
    <dgm:pt modelId="{7AECF68C-A0C6-4271-A39C-C88474819E56}" type="sibTrans" cxnId="{B5CF8BE5-FA30-47CE-B7B6-AC2A6487B830}">
      <dgm:prSet/>
      <dgm:spPr/>
      <dgm:t>
        <a:bodyPr/>
        <a:lstStyle/>
        <a:p>
          <a:endParaRPr lang="ru-RU"/>
        </a:p>
      </dgm:t>
    </dgm:pt>
    <dgm:pt modelId="{4C046331-42A6-4510-9862-2803D7138F47}">
      <dgm:prSet phldrT="[Текст]"/>
      <dgm:spPr/>
      <dgm:t>
        <a:bodyPr/>
        <a:lstStyle/>
        <a:p>
          <a:r>
            <a:rPr lang="ru-RU" dirty="0" smtClean="0"/>
            <a:t>Запрещение употребления опиума: </a:t>
          </a:r>
        </a:p>
        <a:p>
          <a:r>
            <a:rPr lang="ru-RU" dirty="0" smtClean="0"/>
            <a:t>1. </a:t>
          </a:r>
          <a:r>
            <a:rPr lang="ru-RU" dirty="0" err="1" smtClean="0"/>
            <a:t>Манчжурской</a:t>
          </a:r>
          <a:r>
            <a:rPr lang="ru-RU" dirty="0" smtClean="0"/>
            <a:t> династии</a:t>
          </a:r>
        </a:p>
        <a:p>
          <a:r>
            <a:rPr lang="ru-RU" dirty="0" smtClean="0"/>
            <a:t>2.Чиновникам</a:t>
          </a:r>
        </a:p>
        <a:p>
          <a:r>
            <a:rPr lang="ru-RU" dirty="0" smtClean="0"/>
            <a:t>3. </a:t>
          </a:r>
          <a:r>
            <a:rPr lang="ru-RU" dirty="0" err="1" smtClean="0"/>
            <a:t>Восьмизнаменной</a:t>
          </a:r>
          <a:r>
            <a:rPr lang="ru-RU" dirty="0" smtClean="0"/>
            <a:t> армии</a:t>
          </a:r>
          <a:endParaRPr lang="ru-RU" dirty="0"/>
        </a:p>
      </dgm:t>
    </dgm:pt>
    <dgm:pt modelId="{40F6F97C-BE41-4891-A949-CE30E774A886}" type="parTrans" cxnId="{6D50FF49-B5B2-4FE8-9528-C48E93E90CA1}">
      <dgm:prSet/>
      <dgm:spPr/>
      <dgm:t>
        <a:bodyPr/>
        <a:lstStyle/>
        <a:p>
          <a:endParaRPr lang="ru-RU"/>
        </a:p>
      </dgm:t>
    </dgm:pt>
    <dgm:pt modelId="{442E2896-CB05-4DB8-B08F-120FC2E27FCF}" type="sibTrans" cxnId="{6D50FF49-B5B2-4FE8-9528-C48E93E90CA1}">
      <dgm:prSet/>
      <dgm:spPr/>
      <dgm:t>
        <a:bodyPr/>
        <a:lstStyle/>
        <a:p>
          <a:endParaRPr lang="ru-RU"/>
        </a:p>
      </dgm:t>
    </dgm:pt>
    <dgm:pt modelId="{BA7EA2F8-4D28-43A9-847C-B7BDD6F37D4D}">
      <dgm:prSet phldrT="[Текст]"/>
      <dgm:spPr/>
      <dgm:t>
        <a:bodyPr/>
        <a:lstStyle/>
        <a:p>
          <a:r>
            <a:rPr lang="ru-RU" dirty="0" smtClean="0"/>
            <a:t>Линь </a:t>
          </a:r>
          <a:r>
            <a:rPr lang="ru-RU" dirty="0" err="1" smtClean="0"/>
            <a:t>Цзесюй</a:t>
          </a:r>
          <a:endParaRPr lang="ru-RU" dirty="0"/>
        </a:p>
      </dgm:t>
    </dgm:pt>
    <dgm:pt modelId="{D85CA3E3-5F06-496E-8628-242605D15CCD}" type="parTrans" cxnId="{A1ED078C-49A1-42BC-97AE-03F44CA438E9}">
      <dgm:prSet/>
      <dgm:spPr/>
      <dgm:t>
        <a:bodyPr/>
        <a:lstStyle/>
        <a:p>
          <a:endParaRPr lang="ru-RU"/>
        </a:p>
      </dgm:t>
    </dgm:pt>
    <dgm:pt modelId="{29E04F6E-BAC8-41F7-BF5E-7F9EE039D6DE}" type="sibTrans" cxnId="{A1ED078C-49A1-42BC-97AE-03F44CA438E9}">
      <dgm:prSet/>
      <dgm:spPr/>
      <dgm:t>
        <a:bodyPr/>
        <a:lstStyle/>
        <a:p>
          <a:endParaRPr lang="ru-RU"/>
        </a:p>
      </dgm:t>
    </dgm:pt>
    <dgm:pt modelId="{3804BD51-05C3-4528-BBCE-02A1771F9E18}">
      <dgm:prSet phldrT="[Текст]"/>
      <dgm:spPr/>
      <dgm:t>
        <a:bodyPr/>
        <a:lstStyle/>
        <a:p>
          <a:r>
            <a:rPr lang="ru-RU" dirty="0" smtClean="0"/>
            <a:t>Запрет употребления Опиума</a:t>
          </a:r>
          <a:endParaRPr lang="ru-RU" dirty="0"/>
        </a:p>
      </dgm:t>
    </dgm:pt>
    <dgm:pt modelId="{1F64E02B-39D4-4A52-A887-8426BAB1BBAE}" type="parTrans" cxnId="{58FBBE94-68A3-4866-BEF8-864C36059749}">
      <dgm:prSet/>
      <dgm:spPr/>
      <dgm:t>
        <a:bodyPr/>
        <a:lstStyle/>
        <a:p>
          <a:endParaRPr lang="ru-RU"/>
        </a:p>
      </dgm:t>
    </dgm:pt>
    <dgm:pt modelId="{A0B12F5A-C832-4ED0-A24B-2C0E4C52C598}" type="sibTrans" cxnId="{58FBBE94-68A3-4866-BEF8-864C36059749}">
      <dgm:prSet/>
      <dgm:spPr/>
      <dgm:t>
        <a:bodyPr/>
        <a:lstStyle/>
        <a:p>
          <a:endParaRPr lang="ru-RU"/>
        </a:p>
      </dgm:t>
    </dgm:pt>
    <dgm:pt modelId="{97AB221F-1A57-4E8A-989E-F26F8B31B3AA}">
      <dgm:prSet phldrT="[Текст]"/>
      <dgm:spPr/>
      <dgm:t>
        <a:bodyPr/>
        <a:lstStyle/>
        <a:p>
          <a:r>
            <a:rPr lang="ru-RU" dirty="0" smtClean="0"/>
            <a:t>Наказание за употребление</a:t>
          </a:r>
          <a:endParaRPr lang="ru-RU" dirty="0"/>
        </a:p>
      </dgm:t>
    </dgm:pt>
    <dgm:pt modelId="{BA01A2D2-235D-43F0-9B10-EF68A591A7B6}" type="parTrans" cxnId="{8D399D2D-A45F-413F-8F12-08BFD3643E89}">
      <dgm:prSet/>
      <dgm:spPr/>
      <dgm:t>
        <a:bodyPr/>
        <a:lstStyle/>
        <a:p>
          <a:endParaRPr lang="ru-RU"/>
        </a:p>
      </dgm:t>
    </dgm:pt>
    <dgm:pt modelId="{35A236CC-B329-40E6-90CB-E36FC38A7454}" type="sibTrans" cxnId="{8D399D2D-A45F-413F-8F12-08BFD3643E89}">
      <dgm:prSet/>
      <dgm:spPr/>
      <dgm:t>
        <a:bodyPr/>
        <a:lstStyle/>
        <a:p>
          <a:endParaRPr lang="ru-RU"/>
        </a:p>
      </dgm:t>
    </dgm:pt>
    <dgm:pt modelId="{71780868-7B89-4509-A47D-9AC93C7E22EA}" type="pres">
      <dgm:prSet presAssocID="{43B49312-814F-43C5-A55A-81EDC1C95D9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6C0F1A4-34D8-4A6A-88DE-898D41E5705B}" type="pres">
      <dgm:prSet presAssocID="{18BFE0A5-6999-408C-BE13-317EB9512A9D}" presName="posSpace" presStyleCnt="0"/>
      <dgm:spPr/>
    </dgm:pt>
    <dgm:pt modelId="{0C09085B-848B-4FBC-9238-014328F139AA}" type="pres">
      <dgm:prSet presAssocID="{18BFE0A5-6999-408C-BE13-317EB9512A9D}" presName="vertFlow" presStyleCnt="0"/>
      <dgm:spPr/>
    </dgm:pt>
    <dgm:pt modelId="{DF7154FE-63A5-4C5E-8BD8-D9262339772B}" type="pres">
      <dgm:prSet presAssocID="{18BFE0A5-6999-408C-BE13-317EB9512A9D}" presName="topSpace" presStyleCnt="0"/>
      <dgm:spPr/>
    </dgm:pt>
    <dgm:pt modelId="{205E0C56-535A-4E31-A5AB-E56D7FD3E08A}" type="pres">
      <dgm:prSet presAssocID="{18BFE0A5-6999-408C-BE13-317EB9512A9D}" presName="firstComp" presStyleCnt="0"/>
      <dgm:spPr/>
    </dgm:pt>
    <dgm:pt modelId="{4AD2BE89-A349-47B7-BB98-91BE0A2D5E50}" type="pres">
      <dgm:prSet presAssocID="{18BFE0A5-6999-408C-BE13-317EB9512A9D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A617D2CF-C6B7-4169-841A-A6C058477923}" type="pres">
      <dgm:prSet presAssocID="{18BFE0A5-6999-408C-BE13-317EB9512A9D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44556-E3CB-4589-98E6-E9B76D5FEBD2}" type="pres">
      <dgm:prSet presAssocID="{4C046331-42A6-4510-9862-2803D7138F47}" presName="comp" presStyleCnt="0"/>
      <dgm:spPr/>
    </dgm:pt>
    <dgm:pt modelId="{45017315-C503-4F1C-898B-8923D922D8C2}" type="pres">
      <dgm:prSet presAssocID="{4C046331-42A6-4510-9862-2803D7138F47}" presName="child" presStyleLbl="bgAccFollowNode1" presStyleIdx="1" presStyleCnt="4" custScaleX="140542" custScaleY="135290"/>
      <dgm:spPr/>
      <dgm:t>
        <a:bodyPr/>
        <a:lstStyle/>
        <a:p>
          <a:endParaRPr lang="ru-RU"/>
        </a:p>
      </dgm:t>
    </dgm:pt>
    <dgm:pt modelId="{91EF8C73-44E1-4698-B0F1-D1092C535498}" type="pres">
      <dgm:prSet presAssocID="{4C046331-42A6-4510-9862-2803D7138F47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4B801-18EF-4A47-A8AC-C8476C2EF154}" type="pres">
      <dgm:prSet presAssocID="{18BFE0A5-6999-408C-BE13-317EB9512A9D}" presName="negSpace" presStyleCnt="0"/>
      <dgm:spPr/>
    </dgm:pt>
    <dgm:pt modelId="{9F26DDAF-24CC-47D4-B5C5-FE13FF13AF63}" type="pres">
      <dgm:prSet presAssocID="{18BFE0A5-6999-408C-BE13-317EB9512A9D}" presName="circle" presStyleLbl="node1" presStyleIdx="0" presStyleCnt="2" custLinFactNeighborX="-79793" custLinFactNeighborY="-4898"/>
      <dgm:spPr/>
      <dgm:t>
        <a:bodyPr/>
        <a:lstStyle/>
        <a:p>
          <a:endParaRPr lang="ru-RU"/>
        </a:p>
      </dgm:t>
    </dgm:pt>
    <dgm:pt modelId="{22A0C45E-88CA-428F-8D72-3767F1489220}" type="pres">
      <dgm:prSet presAssocID="{C5B22EE9-FD3A-44CA-B0A5-3599AF961548}" presName="transSpace" presStyleCnt="0"/>
      <dgm:spPr/>
    </dgm:pt>
    <dgm:pt modelId="{836F9B7D-8D35-4C25-84D6-F05A5ECAE18C}" type="pres">
      <dgm:prSet presAssocID="{BA7EA2F8-4D28-43A9-847C-B7BDD6F37D4D}" presName="posSpace" presStyleCnt="0"/>
      <dgm:spPr/>
    </dgm:pt>
    <dgm:pt modelId="{B8AD3EC1-896F-4E84-915C-BDCF2060CD0E}" type="pres">
      <dgm:prSet presAssocID="{BA7EA2F8-4D28-43A9-847C-B7BDD6F37D4D}" presName="vertFlow" presStyleCnt="0"/>
      <dgm:spPr/>
    </dgm:pt>
    <dgm:pt modelId="{80D203CE-99A2-4996-96EF-AB2560E7FC96}" type="pres">
      <dgm:prSet presAssocID="{BA7EA2F8-4D28-43A9-847C-B7BDD6F37D4D}" presName="topSpace" presStyleCnt="0"/>
      <dgm:spPr/>
    </dgm:pt>
    <dgm:pt modelId="{662E6F6F-7943-4355-A5B6-046DE303AC9C}" type="pres">
      <dgm:prSet presAssocID="{BA7EA2F8-4D28-43A9-847C-B7BDD6F37D4D}" presName="firstComp" presStyleCnt="0"/>
      <dgm:spPr/>
    </dgm:pt>
    <dgm:pt modelId="{D5C19EA1-F921-4F0E-A0B3-69A0635D2B02}" type="pres">
      <dgm:prSet presAssocID="{BA7EA2F8-4D28-43A9-847C-B7BDD6F37D4D}" presName="firstChild" presStyleLbl="bgAccFollowNode1" presStyleIdx="2" presStyleCnt="4" custScaleX="121632" custScaleY="123272" custLinFactNeighborX="-29618" custLinFactNeighborY="10327"/>
      <dgm:spPr/>
      <dgm:t>
        <a:bodyPr/>
        <a:lstStyle/>
        <a:p>
          <a:endParaRPr lang="ru-RU"/>
        </a:p>
      </dgm:t>
    </dgm:pt>
    <dgm:pt modelId="{E73DB5E8-5C89-45BB-8B97-182621BEDD2C}" type="pres">
      <dgm:prSet presAssocID="{BA7EA2F8-4D28-43A9-847C-B7BDD6F37D4D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D1377-C00D-41DC-8736-012F2DFE8C18}" type="pres">
      <dgm:prSet presAssocID="{97AB221F-1A57-4E8A-989E-F26F8B31B3AA}" presName="comp" presStyleCnt="0"/>
      <dgm:spPr/>
    </dgm:pt>
    <dgm:pt modelId="{15E6823F-DBDE-4983-85C6-E6F757B078D2}" type="pres">
      <dgm:prSet presAssocID="{97AB221F-1A57-4E8A-989E-F26F8B31B3AA}" presName="child" presStyleLbl="bgAccFollowNode1" presStyleIdx="3" presStyleCnt="4" custScaleX="91382" custScaleY="75934" custLinFactNeighborX="-31227" custLinFactNeighborY="1492"/>
      <dgm:spPr/>
      <dgm:t>
        <a:bodyPr/>
        <a:lstStyle/>
        <a:p>
          <a:endParaRPr lang="ru-RU"/>
        </a:p>
      </dgm:t>
    </dgm:pt>
    <dgm:pt modelId="{D70667AE-D3DC-44E7-927B-4A7981E3BD01}" type="pres">
      <dgm:prSet presAssocID="{97AB221F-1A57-4E8A-989E-F26F8B31B3AA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463B83-F0FC-4FE0-9479-5DBDB03902B0}" type="pres">
      <dgm:prSet presAssocID="{BA7EA2F8-4D28-43A9-847C-B7BDD6F37D4D}" presName="negSpace" presStyleCnt="0"/>
      <dgm:spPr/>
    </dgm:pt>
    <dgm:pt modelId="{8B8597D5-6265-44B5-A5C6-65A3457A70D9}" type="pres">
      <dgm:prSet presAssocID="{BA7EA2F8-4D28-43A9-847C-B7BDD6F37D4D}" presName="circle" presStyleLbl="node1" presStyleIdx="1" presStyleCnt="2" custLinFactNeighborX="-52138" custLinFactNeighborY="-12699"/>
      <dgm:spPr/>
      <dgm:t>
        <a:bodyPr/>
        <a:lstStyle/>
        <a:p>
          <a:endParaRPr lang="ru-RU"/>
        </a:p>
      </dgm:t>
    </dgm:pt>
  </dgm:ptLst>
  <dgm:cxnLst>
    <dgm:cxn modelId="{B5CF8BE5-FA30-47CE-B7B6-AC2A6487B830}" srcId="{18BFE0A5-6999-408C-BE13-317EB9512A9D}" destId="{8E24A6C3-CA82-4689-A892-B96BB73615D3}" srcOrd="0" destOrd="0" parTransId="{AA800A56-F8C2-4B28-88A9-019FE9BDD1F9}" sibTransId="{7AECF68C-A0C6-4271-A39C-C88474819E56}"/>
    <dgm:cxn modelId="{A1ED078C-49A1-42BC-97AE-03F44CA438E9}" srcId="{43B49312-814F-43C5-A55A-81EDC1C95D95}" destId="{BA7EA2F8-4D28-43A9-847C-B7BDD6F37D4D}" srcOrd="1" destOrd="0" parTransId="{D85CA3E3-5F06-496E-8628-242605D15CCD}" sibTransId="{29E04F6E-BAC8-41F7-BF5E-7F9EE039D6DE}"/>
    <dgm:cxn modelId="{3C8C0672-D000-434F-B087-14A21E97BB4A}" type="presOf" srcId="{43B49312-814F-43C5-A55A-81EDC1C95D95}" destId="{71780868-7B89-4509-A47D-9AC93C7E22EA}" srcOrd="0" destOrd="0" presId="urn:microsoft.com/office/officeart/2005/8/layout/hList9"/>
    <dgm:cxn modelId="{025170B9-8AD8-4CE0-98A0-A7BBFCDAEF00}" type="presOf" srcId="{97AB221F-1A57-4E8A-989E-F26F8B31B3AA}" destId="{15E6823F-DBDE-4983-85C6-E6F757B078D2}" srcOrd="0" destOrd="0" presId="urn:microsoft.com/office/officeart/2005/8/layout/hList9"/>
    <dgm:cxn modelId="{CE6CFB83-9574-4731-A968-3C11C212990B}" type="presOf" srcId="{8E24A6C3-CA82-4689-A892-B96BB73615D3}" destId="{4AD2BE89-A349-47B7-BB98-91BE0A2D5E50}" srcOrd="0" destOrd="0" presId="urn:microsoft.com/office/officeart/2005/8/layout/hList9"/>
    <dgm:cxn modelId="{A60E0810-E964-4E71-A565-E5043E2BAE9F}" type="presOf" srcId="{BA7EA2F8-4D28-43A9-847C-B7BDD6F37D4D}" destId="{8B8597D5-6265-44B5-A5C6-65A3457A70D9}" srcOrd="0" destOrd="0" presId="urn:microsoft.com/office/officeart/2005/8/layout/hList9"/>
    <dgm:cxn modelId="{38BC77CA-AE09-4FC2-AD81-3AA4265479C0}" type="presOf" srcId="{3804BD51-05C3-4528-BBCE-02A1771F9E18}" destId="{E73DB5E8-5C89-45BB-8B97-182621BEDD2C}" srcOrd="1" destOrd="0" presId="urn:microsoft.com/office/officeart/2005/8/layout/hList9"/>
    <dgm:cxn modelId="{ED3A5AB8-3891-4419-AF33-976AC10C2D78}" type="presOf" srcId="{18BFE0A5-6999-408C-BE13-317EB9512A9D}" destId="{9F26DDAF-24CC-47D4-B5C5-FE13FF13AF63}" srcOrd="0" destOrd="0" presId="urn:microsoft.com/office/officeart/2005/8/layout/hList9"/>
    <dgm:cxn modelId="{54F1B4CB-33E3-487F-AB83-1D176C7F3973}" type="presOf" srcId="{4C046331-42A6-4510-9862-2803D7138F47}" destId="{45017315-C503-4F1C-898B-8923D922D8C2}" srcOrd="0" destOrd="0" presId="urn:microsoft.com/office/officeart/2005/8/layout/hList9"/>
    <dgm:cxn modelId="{8D399D2D-A45F-413F-8F12-08BFD3643E89}" srcId="{BA7EA2F8-4D28-43A9-847C-B7BDD6F37D4D}" destId="{97AB221F-1A57-4E8A-989E-F26F8B31B3AA}" srcOrd="1" destOrd="0" parTransId="{BA01A2D2-235D-43F0-9B10-EF68A591A7B6}" sibTransId="{35A236CC-B329-40E6-90CB-E36FC38A7454}"/>
    <dgm:cxn modelId="{58138E30-9EB3-4DE4-9EE6-3D0DE017628B}" type="presOf" srcId="{8E24A6C3-CA82-4689-A892-B96BB73615D3}" destId="{A617D2CF-C6B7-4169-841A-A6C058477923}" srcOrd="1" destOrd="0" presId="urn:microsoft.com/office/officeart/2005/8/layout/hList9"/>
    <dgm:cxn modelId="{58FBBE94-68A3-4866-BEF8-864C36059749}" srcId="{BA7EA2F8-4D28-43A9-847C-B7BDD6F37D4D}" destId="{3804BD51-05C3-4528-BBCE-02A1771F9E18}" srcOrd="0" destOrd="0" parTransId="{1F64E02B-39D4-4A52-A887-8426BAB1BBAE}" sibTransId="{A0B12F5A-C832-4ED0-A24B-2C0E4C52C598}"/>
    <dgm:cxn modelId="{4D69FA62-91CD-4C59-9ACC-CED234465831}" srcId="{43B49312-814F-43C5-A55A-81EDC1C95D95}" destId="{18BFE0A5-6999-408C-BE13-317EB9512A9D}" srcOrd="0" destOrd="0" parTransId="{EAD22A68-F4E9-48CC-9414-86D4BB0242FD}" sibTransId="{C5B22EE9-FD3A-44CA-B0A5-3599AF961548}"/>
    <dgm:cxn modelId="{6D50FF49-B5B2-4FE8-9528-C48E93E90CA1}" srcId="{18BFE0A5-6999-408C-BE13-317EB9512A9D}" destId="{4C046331-42A6-4510-9862-2803D7138F47}" srcOrd="1" destOrd="0" parTransId="{40F6F97C-BE41-4891-A949-CE30E774A886}" sibTransId="{442E2896-CB05-4DB8-B08F-120FC2E27FCF}"/>
    <dgm:cxn modelId="{00BDD42D-44EC-403B-BB2D-D356C42AF192}" type="presOf" srcId="{3804BD51-05C3-4528-BBCE-02A1771F9E18}" destId="{D5C19EA1-F921-4F0E-A0B3-69A0635D2B02}" srcOrd="0" destOrd="0" presId="urn:microsoft.com/office/officeart/2005/8/layout/hList9"/>
    <dgm:cxn modelId="{55805479-208E-4D32-86B1-D7886977F372}" type="presOf" srcId="{4C046331-42A6-4510-9862-2803D7138F47}" destId="{91EF8C73-44E1-4698-B0F1-D1092C535498}" srcOrd="1" destOrd="0" presId="urn:microsoft.com/office/officeart/2005/8/layout/hList9"/>
    <dgm:cxn modelId="{361936BE-1254-43E4-A40A-E9DEB3286C42}" type="presOf" srcId="{97AB221F-1A57-4E8A-989E-F26F8B31B3AA}" destId="{D70667AE-D3DC-44E7-927B-4A7981E3BD01}" srcOrd="1" destOrd="0" presId="urn:microsoft.com/office/officeart/2005/8/layout/hList9"/>
    <dgm:cxn modelId="{DF9C1281-B036-4BC2-96AC-E3B013348EB2}" type="presParOf" srcId="{71780868-7B89-4509-A47D-9AC93C7E22EA}" destId="{66C0F1A4-34D8-4A6A-88DE-898D41E5705B}" srcOrd="0" destOrd="0" presId="urn:microsoft.com/office/officeart/2005/8/layout/hList9"/>
    <dgm:cxn modelId="{33BCA49A-451D-4A51-B598-251E4B690747}" type="presParOf" srcId="{71780868-7B89-4509-A47D-9AC93C7E22EA}" destId="{0C09085B-848B-4FBC-9238-014328F139AA}" srcOrd="1" destOrd="0" presId="urn:microsoft.com/office/officeart/2005/8/layout/hList9"/>
    <dgm:cxn modelId="{045150A6-40DE-4614-99BC-86A03DF0CAF1}" type="presParOf" srcId="{0C09085B-848B-4FBC-9238-014328F139AA}" destId="{DF7154FE-63A5-4C5E-8BD8-D9262339772B}" srcOrd="0" destOrd="0" presId="urn:microsoft.com/office/officeart/2005/8/layout/hList9"/>
    <dgm:cxn modelId="{B97DE1AD-4448-4E37-938B-D64C90CAAB1E}" type="presParOf" srcId="{0C09085B-848B-4FBC-9238-014328F139AA}" destId="{205E0C56-535A-4E31-A5AB-E56D7FD3E08A}" srcOrd="1" destOrd="0" presId="urn:microsoft.com/office/officeart/2005/8/layout/hList9"/>
    <dgm:cxn modelId="{D4B346D6-110A-47FA-9644-4A81FED37882}" type="presParOf" srcId="{205E0C56-535A-4E31-A5AB-E56D7FD3E08A}" destId="{4AD2BE89-A349-47B7-BB98-91BE0A2D5E50}" srcOrd="0" destOrd="0" presId="urn:microsoft.com/office/officeart/2005/8/layout/hList9"/>
    <dgm:cxn modelId="{6655BCCC-E99A-40CF-9F3A-B83EA73489B8}" type="presParOf" srcId="{205E0C56-535A-4E31-A5AB-E56D7FD3E08A}" destId="{A617D2CF-C6B7-4169-841A-A6C058477923}" srcOrd="1" destOrd="0" presId="urn:microsoft.com/office/officeart/2005/8/layout/hList9"/>
    <dgm:cxn modelId="{CEBE87E0-DF28-4C05-883B-F86233348064}" type="presParOf" srcId="{0C09085B-848B-4FBC-9238-014328F139AA}" destId="{B5F44556-E3CB-4589-98E6-E9B76D5FEBD2}" srcOrd="2" destOrd="0" presId="urn:microsoft.com/office/officeart/2005/8/layout/hList9"/>
    <dgm:cxn modelId="{EFE6C52C-B95A-45CA-A279-5BF93D5DFB65}" type="presParOf" srcId="{B5F44556-E3CB-4589-98E6-E9B76D5FEBD2}" destId="{45017315-C503-4F1C-898B-8923D922D8C2}" srcOrd="0" destOrd="0" presId="urn:microsoft.com/office/officeart/2005/8/layout/hList9"/>
    <dgm:cxn modelId="{0FD464BE-7E09-48BE-8DD3-F81AC3E1CFE5}" type="presParOf" srcId="{B5F44556-E3CB-4589-98E6-E9B76D5FEBD2}" destId="{91EF8C73-44E1-4698-B0F1-D1092C535498}" srcOrd="1" destOrd="0" presId="urn:microsoft.com/office/officeart/2005/8/layout/hList9"/>
    <dgm:cxn modelId="{2C4F59FA-348D-4704-9912-1BDE2031811D}" type="presParOf" srcId="{71780868-7B89-4509-A47D-9AC93C7E22EA}" destId="{0054B801-18EF-4A47-A8AC-C8476C2EF154}" srcOrd="2" destOrd="0" presId="urn:microsoft.com/office/officeart/2005/8/layout/hList9"/>
    <dgm:cxn modelId="{2935FE5D-D0B8-4CD5-A969-DE9FABFCFF34}" type="presParOf" srcId="{71780868-7B89-4509-A47D-9AC93C7E22EA}" destId="{9F26DDAF-24CC-47D4-B5C5-FE13FF13AF63}" srcOrd="3" destOrd="0" presId="urn:microsoft.com/office/officeart/2005/8/layout/hList9"/>
    <dgm:cxn modelId="{004CB4DF-6F37-4226-B692-610A9EDE12A5}" type="presParOf" srcId="{71780868-7B89-4509-A47D-9AC93C7E22EA}" destId="{22A0C45E-88CA-428F-8D72-3767F1489220}" srcOrd="4" destOrd="0" presId="urn:microsoft.com/office/officeart/2005/8/layout/hList9"/>
    <dgm:cxn modelId="{A20FC7D7-A5DC-4600-84DC-5B5E764F984D}" type="presParOf" srcId="{71780868-7B89-4509-A47D-9AC93C7E22EA}" destId="{836F9B7D-8D35-4C25-84D6-F05A5ECAE18C}" srcOrd="5" destOrd="0" presId="urn:microsoft.com/office/officeart/2005/8/layout/hList9"/>
    <dgm:cxn modelId="{4B53EA5B-DA0D-44C0-87D0-AED777F4141E}" type="presParOf" srcId="{71780868-7B89-4509-A47D-9AC93C7E22EA}" destId="{B8AD3EC1-896F-4E84-915C-BDCF2060CD0E}" srcOrd="6" destOrd="0" presId="urn:microsoft.com/office/officeart/2005/8/layout/hList9"/>
    <dgm:cxn modelId="{866A4E12-129B-44C8-8AA0-E60FC833C268}" type="presParOf" srcId="{B8AD3EC1-896F-4E84-915C-BDCF2060CD0E}" destId="{80D203CE-99A2-4996-96EF-AB2560E7FC96}" srcOrd="0" destOrd="0" presId="urn:microsoft.com/office/officeart/2005/8/layout/hList9"/>
    <dgm:cxn modelId="{103926CD-0E07-4F33-A6B8-C972621DFADB}" type="presParOf" srcId="{B8AD3EC1-896F-4E84-915C-BDCF2060CD0E}" destId="{662E6F6F-7943-4355-A5B6-046DE303AC9C}" srcOrd="1" destOrd="0" presId="urn:microsoft.com/office/officeart/2005/8/layout/hList9"/>
    <dgm:cxn modelId="{0F201DE1-427D-48C4-9840-5B874C6CC627}" type="presParOf" srcId="{662E6F6F-7943-4355-A5B6-046DE303AC9C}" destId="{D5C19EA1-F921-4F0E-A0B3-69A0635D2B02}" srcOrd="0" destOrd="0" presId="urn:microsoft.com/office/officeart/2005/8/layout/hList9"/>
    <dgm:cxn modelId="{3F8117C0-4FD3-4E9E-B55B-736AE45A3D54}" type="presParOf" srcId="{662E6F6F-7943-4355-A5B6-046DE303AC9C}" destId="{E73DB5E8-5C89-45BB-8B97-182621BEDD2C}" srcOrd="1" destOrd="0" presId="urn:microsoft.com/office/officeart/2005/8/layout/hList9"/>
    <dgm:cxn modelId="{7F25B6A7-A691-4F28-8305-FC6FAC14D6DB}" type="presParOf" srcId="{B8AD3EC1-896F-4E84-915C-BDCF2060CD0E}" destId="{355D1377-C00D-41DC-8736-012F2DFE8C18}" srcOrd="2" destOrd="0" presId="urn:microsoft.com/office/officeart/2005/8/layout/hList9"/>
    <dgm:cxn modelId="{A065C1FD-685A-42D9-B2F3-695D6FFDF99A}" type="presParOf" srcId="{355D1377-C00D-41DC-8736-012F2DFE8C18}" destId="{15E6823F-DBDE-4983-85C6-E6F757B078D2}" srcOrd="0" destOrd="0" presId="urn:microsoft.com/office/officeart/2005/8/layout/hList9"/>
    <dgm:cxn modelId="{30B5E3C8-DE5C-4C3E-8DC6-D09D3896593C}" type="presParOf" srcId="{355D1377-C00D-41DC-8736-012F2DFE8C18}" destId="{D70667AE-D3DC-44E7-927B-4A7981E3BD01}" srcOrd="1" destOrd="0" presId="urn:microsoft.com/office/officeart/2005/8/layout/hList9"/>
    <dgm:cxn modelId="{3AD5DE78-F76A-4922-A557-664F69317347}" type="presParOf" srcId="{71780868-7B89-4509-A47D-9AC93C7E22EA}" destId="{F2463B83-F0FC-4FE0-9479-5DBDB03902B0}" srcOrd="7" destOrd="0" presId="urn:microsoft.com/office/officeart/2005/8/layout/hList9"/>
    <dgm:cxn modelId="{3AD568A4-FA55-41CB-B325-9786300B178B}" type="presParOf" srcId="{71780868-7B89-4509-A47D-9AC93C7E22EA}" destId="{8B8597D5-6265-44B5-A5C6-65A3457A70D9}" srcOrd="8" destOrd="0" presId="urn:microsoft.com/office/officeart/2005/8/layout/hList9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EC4C86-5534-4E63-A8F1-1FEDBCE7668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B74EF0-A2C0-4AC6-BC0C-EFE4B1FB1205}">
      <dgm:prSet phldrT="[Текст]"/>
      <dgm:spPr/>
      <dgm:t>
        <a:bodyPr/>
        <a:lstStyle/>
        <a:p>
          <a:r>
            <a:rPr lang="ru-RU" dirty="0" smtClean="0"/>
            <a:t>Цели </a:t>
          </a:r>
          <a:endParaRPr lang="ru-RU" dirty="0"/>
        </a:p>
      </dgm:t>
    </dgm:pt>
    <dgm:pt modelId="{DBDF2904-261F-454E-AD1E-D170D196B282}" type="parTrans" cxnId="{7CD74F33-C2FE-4429-9941-480B9C5D181E}">
      <dgm:prSet/>
      <dgm:spPr/>
      <dgm:t>
        <a:bodyPr/>
        <a:lstStyle/>
        <a:p>
          <a:endParaRPr lang="ru-RU"/>
        </a:p>
      </dgm:t>
    </dgm:pt>
    <dgm:pt modelId="{EFEDD5B7-9699-42C1-8B33-E20EE3C29523}" type="sibTrans" cxnId="{7CD74F33-C2FE-4429-9941-480B9C5D181E}">
      <dgm:prSet/>
      <dgm:spPr/>
      <dgm:t>
        <a:bodyPr/>
        <a:lstStyle/>
        <a:p>
          <a:endParaRPr lang="ru-RU"/>
        </a:p>
      </dgm:t>
    </dgm:pt>
    <dgm:pt modelId="{179D3A0C-74BF-46AC-B554-BA1892141722}">
      <dgm:prSet phldrT="[Текст]"/>
      <dgm:spPr/>
      <dgm:t>
        <a:bodyPr/>
        <a:lstStyle/>
        <a:p>
          <a:r>
            <a:rPr lang="ru-RU" dirty="0" smtClean="0"/>
            <a:t>Открытие Китая</a:t>
          </a:r>
          <a:endParaRPr lang="ru-RU" dirty="0"/>
        </a:p>
      </dgm:t>
    </dgm:pt>
    <dgm:pt modelId="{A63757AB-0269-4E5C-8776-2EE491CA94D4}" type="parTrans" cxnId="{2D19883A-54AB-4126-AC4A-9E2B68DC7EBF}">
      <dgm:prSet/>
      <dgm:spPr/>
      <dgm:t>
        <a:bodyPr/>
        <a:lstStyle/>
        <a:p>
          <a:endParaRPr lang="ru-RU"/>
        </a:p>
      </dgm:t>
    </dgm:pt>
    <dgm:pt modelId="{3435F958-A6E5-4D77-807D-BCE85D2A3B2A}" type="sibTrans" cxnId="{2D19883A-54AB-4126-AC4A-9E2B68DC7EBF}">
      <dgm:prSet/>
      <dgm:spPr/>
      <dgm:t>
        <a:bodyPr/>
        <a:lstStyle/>
        <a:p>
          <a:endParaRPr lang="ru-RU"/>
        </a:p>
      </dgm:t>
    </dgm:pt>
    <dgm:pt modelId="{5201953B-77A8-4F15-A2F5-36D934F7B774}">
      <dgm:prSet phldrT="[Текст]"/>
      <dgm:spPr/>
      <dgm:t>
        <a:bodyPr/>
        <a:lstStyle/>
        <a:p>
          <a:r>
            <a:rPr lang="ru-RU" dirty="0" smtClean="0"/>
            <a:t>Повод: </a:t>
          </a:r>
          <a:endParaRPr lang="ru-RU" dirty="0"/>
        </a:p>
      </dgm:t>
    </dgm:pt>
    <dgm:pt modelId="{85F648BD-0D2E-4A8E-BF3C-C036055C6534}" type="parTrans" cxnId="{2A479B09-DE88-41A2-AC72-F8559BECFF99}">
      <dgm:prSet/>
      <dgm:spPr/>
      <dgm:t>
        <a:bodyPr/>
        <a:lstStyle/>
        <a:p>
          <a:endParaRPr lang="ru-RU"/>
        </a:p>
      </dgm:t>
    </dgm:pt>
    <dgm:pt modelId="{99097391-0376-4E6C-AFC7-89E5057E4886}" type="sibTrans" cxnId="{2A479B09-DE88-41A2-AC72-F8559BECFF99}">
      <dgm:prSet/>
      <dgm:spPr/>
      <dgm:t>
        <a:bodyPr/>
        <a:lstStyle/>
        <a:p>
          <a:endParaRPr lang="ru-RU"/>
        </a:p>
      </dgm:t>
    </dgm:pt>
    <dgm:pt modelId="{4F090340-070C-4351-9A09-540E9F321F06}">
      <dgm:prSet phldrT="[Текст]"/>
      <dgm:spPr/>
      <dgm:t>
        <a:bodyPr/>
        <a:lstStyle/>
        <a:p>
          <a:r>
            <a:rPr lang="ru-RU" b="0" i="0" dirty="0" smtClean="0"/>
            <a:t>8 октября 1856 года – арест английского судна ««</a:t>
          </a:r>
          <a:r>
            <a:rPr lang="ru-RU" b="0" i="0" dirty="0" err="1" smtClean="0"/>
            <a:t>Эрроу</a:t>
          </a:r>
          <a:r>
            <a:rPr lang="ru-RU" b="0" i="0" dirty="0" smtClean="0"/>
            <a:t>»</a:t>
          </a:r>
          <a:endParaRPr lang="ru-RU" dirty="0"/>
        </a:p>
      </dgm:t>
    </dgm:pt>
    <dgm:pt modelId="{520574B0-F226-4E8B-9621-CD8BE9E6DDC3}" type="parTrans" cxnId="{21B92EAE-A1A5-4D7F-867E-7B46567815CB}">
      <dgm:prSet/>
      <dgm:spPr/>
      <dgm:t>
        <a:bodyPr/>
        <a:lstStyle/>
        <a:p>
          <a:endParaRPr lang="ru-RU"/>
        </a:p>
      </dgm:t>
    </dgm:pt>
    <dgm:pt modelId="{158BC216-D32A-4C5D-9BF2-772C6AB1352D}" type="sibTrans" cxnId="{21B92EAE-A1A5-4D7F-867E-7B46567815CB}">
      <dgm:prSet/>
      <dgm:spPr/>
      <dgm:t>
        <a:bodyPr/>
        <a:lstStyle/>
        <a:p>
          <a:endParaRPr lang="ru-RU"/>
        </a:p>
      </dgm:t>
    </dgm:pt>
    <dgm:pt modelId="{D8DE1392-5CEE-4196-BBDD-6E11FDE72B1C}">
      <dgm:prSet/>
      <dgm:spPr/>
      <dgm:t>
        <a:bodyPr/>
        <a:lstStyle/>
        <a:p>
          <a:r>
            <a:rPr lang="ru-RU" dirty="0" smtClean="0"/>
            <a:t>Легализация торговли опиумом</a:t>
          </a:r>
          <a:endParaRPr lang="ru-RU" dirty="0"/>
        </a:p>
      </dgm:t>
    </dgm:pt>
    <dgm:pt modelId="{603E7255-AE48-4B57-A308-3212B73FC41E}" type="parTrans" cxnId="{0AB780A5-B925-48FF-9D3A-49A2304428EE}">
      <dgm:prSet/>
      <dgm:spPr/>
      <dgm:t>
        <a:bodyPr/>
        <a:lstStyle/>
        <a:p>
          <a:endParaRPr lang="ru-RU"/>
        </a:p>
      </dgm:t>
    </dgm:pt>
    <dgm:pt modelId="{9F8B76C9-252A-462D-BBBC-D9F8BCBD752D}" type="sibTrans" cxnId="{0AB780A5-B925-48FF-9D3A-49A2304428EE}">
      <dgm:prSet/>
      <dgm:spPr/>
      <dgm:t>
        <a:bodyPr/>
        <a:lstStyle/>
        <a:p>
          <a:endParaRPr lang="ru-RU"/>
        </a:p>
      </dgm:t>
    </dgm:pt>
    <dgm:pt modelId="{4B8DC825-F93C-4F63-BDA1-4179BA552358}">
      <dgm:prSet/>
      <dgm:spPr/>
      <dgm:t>
        <a:bodyPr/>
        <a:lstStyle/>
        <a:p>
          <a:r>
            <a:rPr lang="ru-RU" b="0" i="0" dirty="0" smtClean="0"/>
            <a:t>Допущения своих постоянных послов в Пекин</a:t>
          </a:r>
          <a:endParaRPr lang="ru-RU" dirty="0"/>
        </a:p>
      </dgm:t>
    </dgm:pt>
    <dgm:pt modelId="{6344618E-3CC1-414B-8EC9-431775D7CC31}" type="parTrans" cxnId="{235358E3-37D2-4170-8B52-C1612252A41F}">
      <dgm:prSet/>
      <dgm:spPr/>
    </dgm:pt>
    <dgm:pt modelId="{6F711982-4FAA-4C7E-BEA8-1A2823F86E94}" type="sibTrans" cxnId="{235358E3-37D2-4170-8B52-C1612252A41F}">
      <dgm:prSet/>
      <dgm:spPr/>
    </dgm:pt>
    <dgm:pt modelId="{A8D8656E-C74A-410D-88D7-2827D6967210}" type="pres">
      <dgm:prSet presAssocID="{9AEC4C86-5534-4E63-A8F1-1FEDBCE7668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A8B68D8-625D-4F59-9488-AABCD5D54B52}" type="pres">
      <dgm:prSet presAssocID="{C3B74EF0-A2C0-4AC6-BC0C-EFE4B1FB1205}" presName="linNode" presStyleCnt="0"/>
      <dgm:spPr/>
    </dgm:pt>
    <dgm:pt modelId="{12E279CD-5BD0-4EE1-BD71-56A0DD1BDFFA}" type="pres">
      <dgm:prSet presAssocID="{C3B74EF0-A2C0-4AC6-BC0C-EFE4B1FB120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1B9F2-5C84-4F37-9C1F-45F168657E5A}" type="pres">
      <dgm:prSet presAssocID="{C3B74EF0-A2C0-4AC6-BC0C-EFE4B1FB120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D4249A-D282-4FFD-B627-2D72C5C9177C}" type="pres">
      <dgm:prSet presAssocID="{EFEDD5B7-9699-42C1-8B33-E20EE3C29523}" presName="spacing" presStyleCnt="0"/>
      <dgm:spPr/>
    </dgm:pt>
    <dgm:pt modelId="{AF14F806-54C5-404C-9A24-E71FD54C2362}" type="pres">
      <dgm:prSet presAssocID="{5201953B-77A8-4F15-A2F5-36D934F7B774}" presName="linNode" presStyleCnt="0"/>
      <dgm:spPr/>
    </dgm:pt>
    <dgm:pt modelId="{23A8B4E6-5BFC-46CC-92EE-5BFAB1E30391}" type="pres">
      <dgm:prSet presAssocID="{5201953B-77A8-4F15-A2F5-36D934F7B774}" presName="parentShp" presStyleLbl="node1" presStyleIdx="1" presStyleCnt="2" custScaleX="88073" custScaleY="52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FE221-FA83-43B2-A3AA-3E0210A7C67F}" type="pres">
      <dgm:prSet presAssocID="{5201953B-77A8-4F15-A2F5-36D934F7B774}" presName="childShp" presStyleLbl="bgAccFollowNode1" presStyleIdx="1" presStyleCnt="2" custScaleX="92661" custScaleY="57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F67AF3-1412-46AF-8C49-A92B5F17D858}" type="presOf" srcId="{5201953B-77A8-4F15-A2F5-36D934F7B774}" destId="{23A8B4E6-5BFC-46CC-92EE-5BFAB1E30391}" srcOrd="0" destOrd="0" presId="urn:microsoft.com/office/officeart/2005/8/layout/vList6"/>
    <dgm:cxn modelId="{2ACA55F7-96B5-4895-9736-464F4411C1B7}" type="presOf" srcId="{9AEC4C86-5534-4E63-A8F1-1FEDBCE7668C}" destId="{A8D8656E-C74A-410D-88D7-2827D6967210}" srcOrd="0" destOrd="0" presId="urn:microsoft.com/office/officeart/2005/8/layout/vList6"/>
    <dgm:cxn modelId="{0AB780A5-B925-48FF-9D3A-49A2304428EE}" srcId="{C3B74EF0-A2C0-4AC6-BC0C-EFE4B1FB1205}" destId="{D8DE1392-5CEE-4196-BBDD-6E11FDE72B1C}" srcOrd="1" destOrd="0" parTransId="{603E7255-AE48-4B57-A308-3212B73FC41E}" sibTransId="{9F8B76C9-252A-462D-BBBC-D9F8BCBD752D}"/>
    <dgm:cxn modelId="{7CD74F33-C2FE-4429-9941-480B9C5D181E}" srcId="{9AEC4C86-5534-4E63-A8F1-1FEDBCE7668C}" destId="{C3B74EF0-A2C0-4AC6-BC0C-EFE4B1FB1205}" srcOrd="0" destOrd="0" parTransId="{DBDF2904-261F-454E-AD1E-D170D196B282}" sibTransId="{EFEDD5B7-9699-42C1-8B33-E20EE3C29523}"/>
    <dgm:cxn modelId="{E3069110-F76F-46F2-BC4C-1C9658C6A4B1}" type="presOf" srcId="{4F090340-070C-4351-9A09-540E9F321F06}" destId="{7A9FE221-FA83-43B2-A3AA-3E0210A7C67F}" srcOrd="0" destOrd="0" presId="urn:microsoft.com/office/officeart/2005/8/layout/vList6"/>
    <dgm:cxn modelId="{940E94B8-297B-4507-A5DC-E2D4501E7A2F}" type="presOf" srcId="{C3B74EF0-A2C0-4AC6-BC0C-EFE4B1FB1205}" destId="{12E279CD-5BD0-4EE1-BD71-56A0DD1BDFFA}" srcOrd="0" destOrd="0" presId="urn:microsoft.com/office/officeart/2005/8/layout/vList6"/>
    <dgm:cxn modelId="{02166382-DCC8-4A50-B420-700E280B9CEE}" type="presOf" srcId="{4B8DC825-F93C-4F63-BDA1-4179BA552358}" destId="{A691B9F2-5C84-4F37-9C1F-45F168657E5A}" srcOrd="0" destOrd="2" presId="urn:microsoft.com/office/officeart/2005/8/layout/vList6"/>
    <dgm:cxn modelId="{2A479B09-DE88-41A2-AC72-F8559BECFF99}" srcId="{9AEC4C86-5534-4E63-A8F1-1FEDBCE7668C}" destId="{5201953B-77A8-4F15-A2F5-36D934F7B774}" srcOrd="1" destOrd="0" parTransId="{85F648BD-0D2E-4A8E-BF3C-C036055C6534}" sibTransId="{99097391-0376-4E6C-AFC7-89E5057E4886}"/>
    <dgm:cxn modelId="{21B92EAE-A1A5-4D7F-867E-7B46567815CB}" srcId="{5201953B-77A8-4F15-A2F5-36D934F7B774}" destId="{4F090340-070C-4351-9A09-540E9F321F06}" srcOrd="0" destOrd="0" parTransId="{520574B0-F226-4E8B-9621-CD8BE9E6DDC3}" sibTransId="{158BC216-D32A-4C5D-9BF2-772C6AB1352D}"/>
    <dgm:cxn modelId="{D70222E9-4B17-44FC-BC10-6253C1263E21}" type="presOf" srcId="{D8DE1392-5CEE-4196-BBDD-6E11FDE72B1C}" destId="{A691B9F2-5C84-4F37-9C1F-45F168657E5A}" srcOrd="0" destOrd="1" presId="urn:microsoft.com/office/officeart/2005/8/layout/vList6"/>
    <dgm:cxn modelId="{2D19883A-54AB-4126-AC4A-9E2B68DC7EBF}" srcId="{C3B74EF0-A2C0-4AC6-BC0C-EFE4B1FB1205}" destId="{179D3A0C-74BF-46AC-B554-BA1892141722}" srcOrd="0" destOrd="0" parTransId="{A63757AB-0269-4E5C-8776-2EE491CA94D4}" sibTransId="{3435F958-A6E5-4D77-807D-BCE85D2A3B2A}"/>
    <dgm:cxn modelId="{D7CB6E27-6FD1-4F97-8256-E3D8724037B3}" type="presOf" srcId="{179D3A0C-74BF-46AC-B554-BA1892141722}" destId="{A691B9F2-5C84-4F37-9C1F-45F168657E5A}" srcOrd="0" destOrd="0" presId="urn:microsoft.com/office/officeart/2005/8/layout/vList6"/>
    <dgm:cxn modelId="{235358E3-37D2-4170-8B52-C1612252A41F}" srcId="{C3B74EF0-A2C0-4AC6-BC0C-EFE4B1FB1205}" destId="{4B8DC825-F93C-4F63-BDA1-4179BA552358}" srcOrd="2" destOrd="0" parTransId="{6344618E-3CC1-414B-8EC9-431775D7CC31}" sibTransId="{6F711982-4FAA-4C7E-BEA8-1A2823F86E94}"/>
    <dgm:cxn modelId="{E759A4AD-1220-442C-8C1C-B9559F3A84A9}" type="presParOf" srcId="{A8D8656E-C74A-410D-88D7-2827D6967210}" destId="{4A8B68D8-625D-4F59-9488-AABCD5D54B52}" srcOrd="0" destOrd="0" presId="urn:microsoft.com/office/officeart/2005/8/layout/vList6"/>
    <dgm:cxn modelId="{3B52A860-8FC3-4CF8-82AB-C0A26EAD1C94}" type="presParOf" srcId="{4A8B68D8-625D-4F59-9488-AABCD5D54B52}" destId="{12E279CD-5BD0-4EE1-BD71-56A0DD1BDFFA}" srcOrd="0" destOrd="0" presId="urn:microsoft.com/office/officeart/2005/8/layout/vList6"/>
    <dgm:cxn modelId="{8393EAD7-174D-4A3A-B7CE-F096E76A0A76}" type="presParOf" srcId="{4A8B68D8-625D-4F59-9488-AABCD5D54B52}" destId="{A691B9F2-5C84-4F37-9C1F-45F168657E5A}" srcOrd="1" destOrd="0" presId="urn:microsoft.com/office/officeart/2005/8/layout/vList6"/>
    <dgm:cxn modelId="{C8C07389-997D-48CC-A05B-9020590CD80B}" type="presParOf" srcId="{A8D8656E-C74A-410D-88D7-2827D6967210}" destId="{C5D4249A-D282-4FFD-B627-2D72C5C9177C}" srcOrd="1" destOrd="0" presId="urn:microsoft.com/office/officeart/2005/8/layout/vList6"/>
    <dgm:cxn modelId="{0B0A0273-3AEE-435F-AB3E-6EDA7406C8CD}" type="presParOf" srcId="{A8D8656E-C74A-410D-88D7-2827D6967210}" destId="{AF14F806-54C5-404C-9A24-E71FD54C2362}" srcOrd="2" destOrd="0" presId="urn:microsoft.com/office/officeart/2005/8/layout/vList6"/>
    <dgm:cxn modelId="{4943636C-ACC6-4D1F-AD92-FE12B08AB4D9}" type="presParOf" srcId="{AF14F806-54C5-404C-9A24-E71FD54C2362}" destId="{23A8B4E6-5BFC-46CC-92EE-5BFAB1E30391}" srcOrd="0" destOrd="0" presId="urn:microsoft.com/office/officeart/2005/8/layout/vList6"/>
    <dgm:cxn modelId="{CBC4497A-3C20-4694-85B4-3149F087E9D7}" type="presParOf" srcId="{AF14F806-54C5-404C-9A24-E71FD54C2362}" destId="{7A9FE221-FA83-43B2-A3AA-3E0210A7C67F}" srcOrd="1" destOrd="0" presId="urn:microsoft.com/office/officeart/2005/8/layout/vList6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A997947-5534-42CE-A837-38A053046663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7D30C2-F8A2-4B48-A05C-4A78A9D53204}">
      <dgm:prSet phldrT="[Текст]"/>
      <dgm:spPr/>
      <dgm:t>
        <a:bodyPr/>
        <a:lstStyle/>
        <a:p>
          <a:r>
            <a:rPr lang="ru-RU" dirty="0" smtClean="0"/>
            <a:t>Открытие Китая</a:t>
          </a:r>
          <a:endParaRPr lang="ru-RU" dirty="0"/>
        </a:p>
      </dgm:t>
    </dgm:pt>
    <dgm:pt modelId="{42A1ABAB-E0A4-491F-81F1-4E8F15030EB9}" type="parTrans" cxnId="{18E5334D-0461-47E8-AB29-C48722EA9E3A}">
      <dgm:prSet/>
      <dgm:spPr/>
      <dgm:t>
        <a:bodyPr/>
        <a:lstStyle/>
        <a:p>
          <a:endParaRPr lang="ru-RU"/>
        </a:p>
      </dgm:t>
    </dgm:pt>
    <dgm:pt modelId="{99BB79D4-40E8-47BB-B9C0-322A32DBCBBD}" type="sibTrans" cxnId="{18E5334D-0461-47E8-AB29-C48722EA9E3A}">
      <dgm:prSet/>
      <dgm:spPr/>
      <dgm:t>
        <a:bodyPr/>
        <a:lstStyle/>
        <a:p>
          <a:endParaRPr lang="ru-RU"/>
        </a:p>
      </dgm:t>
    </dgm:pt>
    <dgm:pt modelId="{2C99EC62-6FD4-42F5-8A92-48DA650BE35A}">
      <dgm:prSet phldrT="[Текст]"/>
      <dgm:spPr/>
      <dgm:t>
        <a:bodyPr/>
        <a:lstStyle/>
        <a:p>
          <a:r>
            <a:rPr lang="ru-RU" dirty="0" smtClean="0"/>
            <a:t>Китай –  полуколония </a:t>
          </a:r>
          <a:endParaRPr lang="ru-RU" dirty="0"/>
        </a:p>
      </dgm:t>
    </dgm:pt>
    <dgm:pt modelId="{CF799C85-F6EE-422B-B554-7FF4C5EC14A2}" type="parTrans" cxnId="{0CCD27F4-A2AF-4A99-AEEE-00C5FAF74980}">
      <dgm:prSet/>
      <dgm:spPr/>
      <dgm:t>
        <a:bodyPr/>
        <a:lstStyle/>
        <a:p>
          <a:endParaRPr lang="ru-RU"/>
        </a:p>
      </dgm:t>
    </dgm:pt>
    <dgm:pt modelId="{E14FD1A0-79CF-4DCB-B777-E96FFD94BFC9}" type="sibTrans" cxnId="{0CCD27F4-A2AF-4A99-AEEE-00C5FAF74980}">
      <dgm:prSet/>
      <dgm:spPr/>
      <dgm:t>
        <a:bodyPr/>
        <a:lstStyle/>
        <a:p>
          <a:endParaRPr lang="ru-RU"/>
        </a:p>
      </dgm:t>
    </dgm:pt>
    <dgm:pt modelId="{00CFBCF7-620A-4D1D-8BA3-A0787DE7C55F}">
      <dgm:prSet phldrT="[Текст]"/>
      <dgm:spPr/>
      <dgm:t>
        <a:bodyPr/>
        <a:lstStyle/>
        <a:p>
          <a:r>
            <a:rPr lang="ru-RU" dirty="0" smtClean="0"/>
            <a:t>Проникновение иностранных капиталов в Китай</a:t>
          </a:r>
          <a:endParaRPr lang="ru-RU" dirty="0"/>
        </a:p>
      </dgm:t>
    </dgm:pt>
    <dgm:pt modelId="{349F6AD1-A1A7-4B34-A3A6-261A4D9EEC87}" type="sibTrans" cxnId="{1A2DE176-9767-44FD-A1CD-8633A1E6A465}">
      <dgm:prSet/>
      <dgm:spPr/>
      <dgm:t>
        <a:bodyPr/>
        <a:lstStyle/>
        <a:p>
          <a:endParaRPr lang="ru-RU"/>
        </a:p>
      </dgm:t>
    </dgm:pt>
    <dgm:pt modelId="{67534373-3CD3-4132-BED1-30624F8BDC45}" type="parTrans" cxnId="{1A2DE176-9767-44FD-A1CD-8633A1E6A465}">
      <dgm:prSet/>
      <dgm:spPr/>
      <dgm:t>
        <a:bodyPr/>
        <a:lstStyle/>
        <a:p>
          <a:endParaRPr lang="ru-RU"/>
        </a:p>
      </dgm:t>
    </dgm:pt>
    <dgm:pt modelId="{A355C221-C4F6-4BC5-8613-7E72728EAD25}" type="pres">
      <dgm:prSet presAssocID="{DA997947-5534-42CE-A837-38A05304666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000CCF-EB69-492F-9585-B8DC00C3573C}" type="pres">
      <dgm:prSet presAssocID="{717D30C2-F8A2-4B48-A05C-4A78A9D5320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8A601-D412-4A1B-A9AA-77333D560183}" type="pres">
      <dgm:prSet presAssocID="{99BB79D4-40E8-47BB-B9C0-322A32DBCBBD}" presName="parTxOnlySpace" presStyleCnt="0"/>
      <dgm:spPr/>
    </dgm:pt>
    <dgm:pt modelId="{B79D0A2C-52CB-4AE5-87FA-4F74217EEF64}" type="pres">
      <dgm:prSet presAssocID="{00CFBCF7-620A-4D1D-8BA3-A0787DE7C55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0A6DA7-8BAC-4F5A-8352-C150A18BDA89}" type="pres">
      <dgm:prSet presAssocID="{349F6AD1-A1A7-4B34-A3A6-261A4D9EEC87}" presName="parTxOnlySpace" presStyleCnt="0"/>
      <dgm:spPr/>
    </dgm:pt>
    <dgm:pt modelId="{0822A502-85D3-4C01-86CB-230666F705D8}" type="pres">
      <dgm:prSet presAssocID="{2C99EC62-6FD4-42F5-8A92-48DA650BE35A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CD45EA-7B47-4516-BF12-C5D444AD8AFA}" type="presOf" srcId="{00CFBCF7-620A-4D1D-8BA3-A0787DE7C55F}" destId="{B79D0A2C-52CB-4AE5-87FA-4F74217EEF64}" srcOrd="0" destOrd="0" presId="urn:microsoft.com/office/officeart/2005/8/layout/chevron1"/>
    <dgm:cxn modelId="{0CCD27F4-A2AF-4A99-AEEE-00C5FAF74980}" srcId="{DA997947-5534-42CE-A837-38A053046663}" destId="{2C99EC62-6FD4-42F5-8A92-48DA650BE35A}" srcOrd="2" destOrd="0" parTransId="{CF799C85-F6EE-422B-B554-7FF4C5EC14A2}" sibTransId="{E14FD1A0-79CF-4DCB-B777-E96FFD94BFC9}"/>
    <dgm:cxn modelId="{17747737-CD05-4508-AC1D-6193A4ADCDEC}" type="presOf" srcId="{717D30C2-F8A2-4B48-A05C-4A78A9D53204}" destId="{20000CCF-EB69-492F-9585-B8DC00C3573C}" srcOrd="0" destOrd="0" presId="urn:microsoft.com/office/officeart/2005/8/layout/chevron1"/>
    <dgm:cxn modelId="{574DE157-9F39-485C-B508-0B237B2EE1C8}" type="presOf" srcId="{2C99EC62-6FD4-42F5-8A92-48DA650BE35A}" destId="{0822A502-85D3-4C01-86CB-230666F705D8}" srcOrd="0" destOrd="0" presId="urn:microsoft.com/office/officeart/2005/8/layout/chevron1"/>
    <dgm:cxn modelId="{1A2DE176-9767-44FD-A1CD-8633A1E6A465}" srcId="{DA997947-5534-42CE-A837-38A053046663}" destId="{00CFBCF7-620A-4D1D-8BA3-A0787DE7C55F}" srcOrd="1" destOrd="0" parTransId="{67534373-3CD3-4132-BED1-30624F8BDC45}" sibTransId="{349F6AD1-A1A7-4B34-A3A6-261A4D9EEC87}"/>
    <dgm:cxn modelId="{B5B876F9-5055-404C-8F64-8FBB5EAA0F1A}" type="presOf" srcId="{DA997947-5534-42CE-A837-38A053046663}" destId="{A355C221-C4F6-4BC5-8613-7E72728EAD25}" srcOrd="0" destOrd="0" presId="urn:microsoft.com/office/officeart/2005/8/layout/chevron1"/>
    <dgm:cxn modelId="{18E5334D-0461-47E8-AB29-C48722EA9E3A}" srcId="{DA997947-5534-42CE-A837-38A053046663}" destId="{717D30C2-F8A2-4B48-A05C-4A78A9D53204}" srcOrd="0" destOrd="0" parTransId="{42A1ABAB-E0A4-491F-81F1-4E8F15030EB9}" sibTransId="{99BB79D4-40E8-47BB-B9C0-322A32DBCBBD}"/>
    <dgm:cxn modelId="{1F08337F-8C40-4F78-8367-89400752230C}" type="presParOf" srcId="{A355C221-C4F6-4BC5-8613-7E72728EAD25}" destId="{20000CCF-EB69-492F-9585-B8DC00C3573C}" srcOrd="0" destOrd="0" presId="urn:microsoft.com/office/officeart/2005/8/layout/chevron1"/>
    <dgm:cxn modelId="{B15806B4-6965-408D-8D02-2205B7ED32C5}" type="presParOf" srcId="{A355C221-C4F6-4BC5-8613-7E72728EAD25}" destId="{E6C8A601-D412-4A1B-A9AA-77333D560183}" srcOrd="1" destOrd="0" presId="urn:microsoft.com/office/officeart/2005/8/layout/chevron1"/>
    <dgm:cxn modelId="{447B726E-735E-49A3-843D-38745A13E165}" type="presParOf" srcId="{A355C221-C4F6-4BC5-8613-7E72728EAD25}" destId="{B79D0A2C-52CB-4AE5-87FA-4F74217EEF64}" srcOrd="2" destOrd="0" presId="urn:microsoft.com/office/officeart/2005/8/layout/chevron1"/>
    <dgm:cxn modelId="{4780F582-26C6-40DB-B56E-BA07FDC32D66}" type="presParOf" srcId="{A355C221-C4F6-4BC5-8613-7E72728EAD25}" destId="{680A6DA7-8BAC-4F5A-8352-C150A18BDA89}" srcOrd="3" destOrd="0" presId="urn:microsoft.com/office/officeart/2005/8/layout/chevron1"/>
    <dgm:cxn modelId="{D2D504EC-AA1C-408D-A707-13F64AAD6406}" type="presParOf" srcId="{A355C221-C4F6-4BC5-8613-7E72728EAD25}" destId="{0822A502-85D3-4C01-86CB-230666F705D8}" srcOrd="4" destOrd="0" presId="urn:microsoft.com/office/officeart/2005/8/layout/chevron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BF3C98-EF22-4D7C-8BF9-736AFD0CCADB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F46A58-A455-4431-A5CB-4BB5A189E6F9}">
      <dgm:prSet phldrT="[Текст]"/>
      <dgm:spPr/>
      <dgm:t>
        <a:bodyPr/>
        <a:lstStyle/>
        <a:p>
          <a:r>
            <a:rPr lang="ru-RU" dirty="0" smtClean="0"/>
            <a:t>Легализация торговли опиумом</a:t>
          </a:r>
          <a:endParaRPr lang="ru-RU" dirty="0"/>
        </a:p>
      </dgm:t>
    </dgm:pt>
    <dgm:pt modelId="{A4733437-6826-4B27-90C6-D2271B0BA7B2}" type="parTrans" cxnId="{B8F912E7-6A49-4B05-A0B7-765A801E3C20}">
      <dgm:prSet/>
      <dgm:spPr/>
      <dgm:t>
        <a:bodyPr/>
        <a:lstStyle/>
        <a:p>
          <a:endParaRPr lang="ru-RU"/>
        </a:p>
      </dgm:t>
    </dgm:pt>
    <dgm:pt modelId="{32D750F8-613E-4CC5-8C7F-92AEC9FB6CBC}" type="sibTrans" cxnId="{B8F912E7-6A49-4B05-A0B7-765A801E3C20}">
      <dgm:prSet/>
      <dgm:spPr/>
      <dgm:t>
        <a:bodyPr/>
        <a:lstStyle/>
        <a:p>
          <a:endParaRPr lang="ru-RU"/>
        </a:p>
      </dgm:t>
    </dgm:pt>
    <dgm:pt modelId="{1A60BDA8-69C2-4A76-AEB4-FBE46511F0ED}">
      <dgm:prSet phldrT="[Текст]"/>
      <dgm:spPr/>
      <dgm:t>
        <a:bodyPr/>
        <a:lstStyle/>
        <a:p>
          <a:r>
            <a:rPr lang="ru-RU" dirty="0" smtClean="0"/>
            <a:t>Повышение смертности</a:t>
          </a:r>
          <a:endParaRPr lang="ru-RU" dirty="0"/>
        </a:p>
      </dgm:t>
    </dgm:pt>
    <dgm:pt modelId="{D0F0942F-4BED-433C-BFEB-3190ABB3A2B4}" type="parTrans" cxnId="{56C264EF-C95D-4AB3-B33E-140F41B5E056}">
      <dgm:prSet/>
      <dgm:spPr/>
      <dgm:t>
        <a:bodyPr/>
        <a:lstStyle/>
        <a:p>
          <a:endParaRPr lang="ru-RU"/>
        </a:p>
      </dgm:t>
    </dgm:pt>
    <dgm:pt modelId="{0F5FC7B2-7F2B-4138-A649-C355423F8B04}" type="sibTrans" cxnId="{56C264EF-C95D-4AB3-B33E-140F41B5E056}">
      <dgm:prSet/>
      <dgm:spPr/>
      <dgm:t>
        <a:bodyPr/>
        <a:lstStyle/>
        <a:p>
          <a:endParaRPr lang="ru-RU"/>
        </a:p>
      </dgm:t>
    </dgm:pt>
    <dgm:pt modelId="{E63BAA38-F783-4F6C-9B0E-52819053E866}">
      <dgm:prSet phldrT="[Текст]"/>
      <dgm:spPr/>
      <dgm:t>
        <a:bodyPr/>
        <a:lstStyle/>
        <a:p>
          <a:r>
            <a:rPr lang="ru-RU" dirty="0" smtClean="0"/>
            <a:t>Уменьшение давления на землю</a:t>
          </a:r>
          <a:endParaRPr lang="ru-RU" dirty="0"/>
        </a:p>
      </dgm:t>
    </dgm:pt>
    <dgm:pt modelId="{75FE4F43-4532-402A-85D5-80262B4CE7CD}" type="parTrans" cxnId="{4DC54617-D888-4814-B399-C9C445E9B270}">
      <dgm:prSet/>
      <dgm:spPr/>
      <dgm:t>
        <a:bodyPr/>
        <a:lstStyle/>
        <a:p>
          <a:endParaRPr lang="ru-RU"/>
        </a:p>
      </dgm:t>
    </dgm:pt>
    <dgm:pt modelId="{6214E39D-D9C8-4E68-980D-47AC0E31139B}" type="sibTrans" cxnId="{4DC54617-D888-4814-B399-C9C445E9B270}">
      <dgm:prSet/>
      <dgm:spPr/>
      <dgm:t>
        <a:bodyPr/>
        <a:lstStyle/>
        <a:p>
          <a:endParaRPr lang="ru-RU"/>
        </a:p>
      </dgm:t>
    </dgm:pt>
    <dgm:pt modelId="{C76C6555-B24A-47D1-8458-8F83A1DEB100}">
      <dgm:prSet phldrT="[Текст]"/>
      <dgm:spPr/>
      <dgm:t>
        <a:bodyPr/>
        <a:lstStyle/>
        <a:p>
          <a:r>
            <a:rPr lang="ru-RU" dirty="0" smtClean="0"/>
            <a:t>Социальный кризис</a:t>
          </a:r>
          <a:endParaRPr lang="ru-RU" dirty="0"/>
        </a:p>
      </dgm:t>
    </dgm:pt>
    <dgm:pt modelId="{F829E9BE-73C2-46FD-95C5-87EBC532B389}" type="parTrans" cxnId="{0694B032-2372-4807-8D6E-D0A43CB857AA}">
      <dgm:prSet/>
      <dgm:spPr/>
      <dgm:t>
        <a:bodyPr/>
        <a:lstStyle/>
        <a:p>
          <a:endParaRPr lang="ru-RU"/>
        </a:p>
      </dgm:t>
    </dgm:pt>
    <dgm:pt modelId="{CD7F5707-5998-42F8-B4D1-FA635A1B07FC}" type="sibTrans" cxnId="{0694B032-2372-4807-8D6E-D0A43CB857AA}">
      <dgm:prSet/>
      <dgm:spPr/>
      <dgm:t>
        <a:bodyPr/>
        <a:lstStyle/>
        <a:p>
          <a:endParaRPr lang="ru-RU"/>
        </a:p>
      </dgm:t>
    </dgm:pt>
    <dgm:pt modelId="{8F5C72CA-72C5-4BDA-B1FF-BD71FAEAD009}" type="pres">
      <dgm:prSet presAssocID="{03BF3C98-EF22-4D7C-8BF9-736AFD0CCAD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9CCDDA-F01D-415A-8335-759817E050D4}" type="pres">
      <dgm:prSet presAssocID="{69F46A58-A455-4431-A5CB-4BB5A189E6F9}" presName="root1" presStyleCnt="0"/>
      <dgm:spPr/>
    </dgm:pt>
    <dgm:pt modelId="{073CE3B9-807E-41F2-8FD6-4A4054E593ED}" type="pres">
      <dgm:prSet presAssocID="{69F46A58-A455-4431-A5CB-4BB5A189E6F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8E1A20-859B-43E6-9690-A99C2EDD90BD}" type="pres">
      <dgm:prSet presAssocID="{69F46A58-A455-4431-A5CB-4BB5A189E6F9}" presName="level2hierChild" presStyleCnt="0"/>
      <dgm:spPr/>
    </dgm:pt>
    <dgm:pt modelId="{08AA0E85-0D4D-402A-95AC-BB410D4750DA}" type="pres">
      <dgm:prSet presAssocID="{D0F0942F-4BED-433C-BFEB-3190ABB3A2B4}" presName="conn2-1" presStyleLbl="parChTrans1D2" presStyleIdx="0" presStyleCnt="1"/>
      <dgm:spPr/>
      <dgm:t>
        <a:bodyPr/>
        <a:lstStyle/>
        <a:p>
          <a:endParaRPr lang="ru-RU"/>
        </a:p>
      </dgm:t>
    </dgm:pt>
    <dgm:pt modelId="{A4732041-4B04-4B40-93B0-AAB930A87493}" type="pres">
      <dgm:prSet presAssocID="{D0F0942F-4BED-433C-BFEB-3190ABB3A2B4}" presName="connTx" presStyleLbl="parChTrans1D2" presStyleIdx="0" presStyleCnt="1"/>
      <dgm:spPr/>
      <dgm:t>
        <a:bodyPr/>
        <a:lstStyle/>
        <a:p>
          <a:endParaRPr lang="ru-RU"/>
        </a:p>
      </dgm:t>
    </dgm:pt>
    <dgm:pt modelId="{4DDFFB31-EC28-4F11-B0C4-0242F466DE86}" type="pres">
      <dgm:prSet presAssocID="{1A60BDA8-69C2-4A76-AEB4-FBE46511F0ED}" presName="root2" presStyleCnt="0"/>
      <dgm:spPr/>
    </dgm:pt>
    <dgm:pt modelId="{88D0D9E2-7C4F-4EDC-B53C-0E6C548244C3}" type="pres">
      <dgm:prSet presAssocID="{1A60BDA8-69C2-4A76-AEB4-FBE46511F0ED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BB6FA1-C86E-4AE8-BF82-3F48C23BA96D}" type="pres">
      <dgm:prSet presAssocID="{1A60BDA8-69C2-4A76-AEB4-FBE46511F0ED}" presName="level3hierChild" presStyleCnt="0"/>
      <dgm:spPr/>
    </dgm:pt>
    <dgm:pt modelId="{A23281A9-EFBB-4139-A79F-877F380C7D7E}" type="pres">
      <dgm:prSet presAssocID="{75FE4F43-4532-402A-85D5-80262B4CE7CD}" presName="conn2-1" presStyleLbl="parChTrans1D3" presStyleIdx="0" presStyleCnt="2"/>
      <dgm:spPr/>
      <dgm:t>
        <a:bodyPr/>
        <a:lstStyle/>
        <a:p>
          <a:endParaRPr lang="ru-RU"/>
        </a:p>
      </dgm:t>
    </dgm:pt>
    <dgm:pt modelId="{05EAB4A1-17D4-464F-8379-F4E805F6607F}" type="pres">
      <dgm:prSet presAssocID="{75FE4F43-4532-402A-85D5-80262B4CE7CD}" presName="connTx" presStyleLbl="parChTrans1D3" presStyleIdx="0" presStyleCnt="2"/>
      <dgm:spPr/>
      <dgm:t>
        <a:bodyPr/>
        <a:lstStyle/>
        <a:p>
          <a:endParaRPr lang="ru-RU"/>
        </a:p>
      </dgm:t>
    </dgm:pt>
    <dgm:pt modelId="{0456C6DE-C401-4D8D-AC5D-3DD3C9293A26}" type="pres">
      <dgm:prSet presAssocID="{E63BAA38-F783-4F6C-9B0E-52819053E866}" presName="root2" presStyleCnt="0"/>
      <dgm:spPr/>
    </dgm:pt>
    <dgm:pt modelId="{03A6782B-CFAA-4E05-B355-3DD83EF8E1F8}" type="pres">
      <dgm:prSet presAssocID="{E63BAA38-F783-4F6C-9B0E-52819053E866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D69339-6CE7-463C-95A1-CF2F1B0018A4}" type="pres">
      <dgm:prSet presAssocID="{E63BAA38-F783-4F6C-9B0E-52819053E866}" presName="level3hierChild" presStyleCnt="0"/>
      <dgm:spPr/>
    </dgm:pt>
    <dgm:pt modelId="{39B3D669-992F-4C8D-B500-6177266CF1D5}" type="pres">
      <dgm:prSet presAssocID="{F829E9BE-73C2-46FD-95C5-87EBC532B389}" presName="conn2-1" presStyleLbl="parChTrans1D3" presStyleIdx="1" presStyleCnt="2"/>
      <dgm:spPr/>
      <dgm:t>
        <a:bodyPr/>
        <a:lstStyle/>
        <a:p>
          <a:endParaRPr lang="ru-RU"/>
        </a:p>
      </dgm:t>
    </dgm:pt>
    <dgm:pt modelId="{4A992078-6988-4F49-9631-04E7339C0041}" type="pres">
      <dgm:prSet presAssocID="{F829E9BE-73C2-46FD-95C5-87EBC532B389}" presName="connTx" presStyleLbl="parChTrans1D3" presStyleIdx="1" presStyleCnt="2"/>
      <dgm:spPr/>
      <dgm:t>
        <a:bodyPr/>
        <a:lstStyle/>
        <a:p>
          <a:endParaRPr lang="ru-RU"/>
        </a:p>
      </dgm:t>
    </dgm:pt>
    <dgm:pt modelId="{C8760EE8-12EE-4F00-A2C7-12028996058C}" type="pres">
      <dgm:prSet presAssocID="{C76C6555-B24A-47D1-8458-8F83A1DEB100}" presName="root2" presStyleCnt="0"/>
      <dgm:spPr/>
    </dgm:pt>
    <dgm:pt modelId="{BEF4BD93-A5CA-4A9C-8959-A4E956348D21}" type="pres">
      <dgm:prSet presAssocID="{C76C6555-B24A-47D1-8458-8F83A1DEB100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52A857-20A9-4C4C-8087-9D0CB2C2996A}" type="pres">
      <dgm:prSet presAssocID="{C76C6555-B24A-47D1-8458-8F83A1DEB100}" presName="level3hierChild" presStyleCnt="0"/>
      <dgm:spPr/>
    </dgm:pt>
  </dgm:ptLst>
  <dgm:cxnLst>
    <dgm:cxn modelId="{97E9B1BF-4AE8-4C07-A7A2-E866ABE3A8F0}" type="presOf" srcId="{E63BAA38-F783-4F6C-9B0E-52819053E866}" destId="{03A6782B-CFAA-4E05-B355-3DD83EF8E1F8}" srcOrd="0" destOrd="0" presId="urn:microsoft.com/office/officeart/2005/8/layout/hierarchy2"/>
    <dgm:cxn modelId="{CCAC67EF-BA8C-431A-BF13-4D4718E04F11}" type="presOf" srcId="{F829E9BE-73C2-46FD-95C5-87EBC532B389}" destId="{4A992078-6988-4F49-9631-04E7339C0041}" srcOrd="1" destOrd="0" presId="urn:microsoft.com/office/officeart/2005/8/layout/hierarchy2"/>
    <dgm:cxn modelId="{B8F912E7-6A49-4B05-A0B7-765A801E3C20}" srcId="{03BF3C98-EF22-4D7C-8BF9-736AFD0CCADB}" destId="{69F46A58-A455-4431-A5CB-4BB5A189E6F9}" srcOrd="0" destOrd="0" parTransId="{A4733437-6826-4B27-90C6-D2271B0BA7B2}" sibTransId="{32D750F8-613E-4CC5-8C7F-92AEC9FB6CBC}"/>
    <dgm:cxn modelId="{4DC54617-D888-4814-B399-C9C445E9B270}" srcId="{1A60BDA8-69C2-4A76-AEB4-FBE46511F0ED}" destId="{E63BAA38-F783-4F6C-9B0E-52819053E866}" srcOrd="0" destOrd="0" parTransId="{75FE4F43-4532-402A-85D5-80262B4CE7CD}" sibTransId="{6214E39D-D9C8-4E68-980D-47AC0E31139B}"/>
    <dgm:cxn modelId="{BF65F074-366E-4DC2-867D-067AD56DE5E3}" type="presOf" srcId="{1A60BDA8-69C2-4A76-AEB4-FBE46511F0ED}" destId="{88D0D9E2-7C4F-4EDC-B53C-0E6C548244C3}" srcOrd="0" destOrd="0" presId="urn:microsoft.com/office/officeart/2005/8/layout/hierarchy2"/>
    <dgm:cxn modelId="{B4E24B17-9E65-4BA4-B5FF-9004AD1FD9C2}" type="presOf" srcId="{03BF3C98-EF22-4D7C-8BF9-736AFD0CCADB}" destId="{8F5C72CA-72C5-4BDA-B1FF-BD71FAEAD009}" srcOrd="0" destOrd="0" presId="urn:microsoft.com/office/officeart/2005/8/layout/hierarchy2"/>
    <dgm:cxn modelId="{F218504D-1591-4C74-9989-4C159664202B}" type="presOf" srcId="{75FE4F43-4532-402A-85D5-80262B4CE7CD}" destId="{A23281A9-EFBB-4139-A79F-877F380C7D7E}" srcOrd="0" destOrd="0" presId="urn:microsoft.com/office/officeart/2005/8/layout/hierarchy2"/>
    <dgm:cxn modelId="{C97779FE-4865-4755-83DB-10E72CC6280D}" type="presOf" srcId="{D0F0942F-4BED-433C-BFEB-3190ABB3A2B4}" destId="{08AA0E85-0D4D-402A-95AC-BB410D4750DA}" srcOrd="0" destOrd="0" presId="urn:microsoft.com/office/officeart/2005/8/layout/hierarchy2"/>
    <dgm:cxn modelId="{0694B032-2372-4807-8D6E-D0A43CB857AA}" srcId="{1A60BDA8-69C2-4A76-AEB4-FBE46511F0ED}" destId="{C76C6555-B24A-47D1-8458-8F83A1DEB100}" srcOrd="1" destOrd="0" parTransId="{F829E9BE-73C2-46FD-95C5-87EBC532B389}" sibTransId="{CD7F5707-5998-42F8-B4D1-FA635A1B07FC}"/>
    <dgm:cxn modelId="{F81CD53C-E9CF-4876-BBF4-625121DF11A9}" type="presOf" srcId="{C76C6555-B24A-47D1-8458-8F83A1DEB100}" destId="{BEF4BD93-A5CA-4A9C-8959-A4E956348D21}" srcOrd="0" destOrd="0" presId="urn:microsoft.com/office/officeart/2005/8/layout/hierarchy2"/>
    <dgm:cxn modelId="{0959C003-5B2F-4496-9FED-6433CBA889C2}" type="presOf" srcId="{D0F0942F-4BED-433C-BFEB-3190ABB3A2B4}" destId="{A4732041-4B04-4B40-93B0-AAB930A87493}" srcOrd="1" destOrd="0" presId="urn:microsoft.com/office/officeart/2005/8/layout/hierarchy2"/>
    <dgm:cxn modelId="{E235E7C6-CE0B-48C2-9067-2E7FE040D84D}" type="presOf" srcId="{F829E9BE-73C2-46FD-95C5-87EBC532B389}" destId="{39B3D669-992F-4C8D-B500-6177266CF1D5}" srcOrd="0" destOrd="0" presId="urn:microsoft.com/office/officeart/2005/8/layout/hierarchy2"/>
    <dgm:cxn modelId="{46573C3E-5299-45D2-A649-28B0E8CAFD2B}" type="presOf" srcId="{75FE4F43-4532-402A-85D5-80262B4CE7CD}" destId="{05EAB4A1-17D4-464F-8379-F4E805F6607F}" srcOrd="1" destOrd="0" presId="urn:microsoft.com/office/officeart/2005/8/layout/hierarchy2"/>
    <dgm:cxn modelId="{56C264EF-C95D-4AB3-B33E-140F41B5E056}" srcId="{69F46A58-A455-4431-A5CB-4BB5A189E6F9}" destId="{1A60BDA8-69C2-4A76-AEB4-FBE46511F0ED}" srcOrd="0" destOrd="0" parTransId="{D0F0942F-4BED-433C-BFEB-3190ABB3A2B4}" sibTransId="{0F5FC7B2-7F2B-4138-A649-C355423F8B04}"/>
    <dgm:cxn modelId="{878C92AD-4CB4-4497-B541-AC2550D87DE1}" type="presOf" srcId="{69F46A58-A455-4431-A5CB-4BB5A189E6F9}" destId="{073CE3B9-807E-41F2-8FD6-4A4054E593ED}" srcOrd="0" destOrd="0" presId="urn:microsoft.com/office/officeart/2005/8/layout/hierarchy2"/>
    <dgm:cxn modelId="{D50F71C1-2788-46D3-8DED-4A3035D20817}" type="presParOf" srcId="{8F5C72CA-72C5-4BDA-B1FF-BD71FAEAD009}" destId="{139CCDDA-F01D-415A-8335-759817E050D4}" srcOrd="0" destOrd="0" presId="urn:microsoft.com/office/officeart/2005/8/layout/hierarchy2"/>
    <dgm:cxn modelId="{131973E5-0041-42BD-99E5-8F48DC58B785}" type="presParOf" srcId="{139CCDDA-F01D-415A-8335-759817E050D4}" destId="{073CE3B9-807E-41F2-8FD6-4A4054E593ED}" srcOrd="0" destOrd="0" presId="urn:microsoft.com/office/officeart/2005/8/layout/hierarchy2"/>
    <dgm:cxn modelId="{1810D68A-C1AE-4C65-87D6-4BEF2BA1FCF7}" type="presParOf" srcId="{139CCDDA-F01D-415A-8335-759817E050D4}" destId="{898E1A20-859B-43E6-9690-A99C2EDD90BD}" srcOrd="1" destOrd="0" presId="urn:microsoft.com/office/officeart/2005/8/layout/hierarchy2"/>
    <dgm:cxn modelId="{CC004318-D8D9-401C-A13B-5C8B0B9B4C23}" type="presParOf" srcId="{898E1A20-859B-43E6-9690-A99C2EDD90BD}" destId="{08AA0E85-0D4D-402A-95AC-BB410D4750DA}" srcOrd="0" destOrd="0" presId="urn:microsoft.com/office/officeart/2005/8/layout/hierarchy2"/>
    <dgm:cxn modelId="{87D1F790-0AB2-4AB7-AF40-312066A53B29}" type="presParOf" srcId="{08AA0E85-0D4D-402A-95AC-BB410D4750DA}" destId="{A4732041-4B04-4B40-93B0-AAB930A87493}" srcOrd="0" destOrd="0" presId="urn:microsoft.com/office/officeart/2005/8/layout/hierarchy2"/>
    <dgm:cxn modelId="{42CD0DA6-38A4-4940-9E8A-3D9CEE49F112}" type="presParOf" srcId="{898E1A20-859B-43E6-9690-A99C2EDD90BD}" destId="{4DDFFB31-EC28-4F11-B0C4-0242F466DE86}" srcOrd="1" destOrd="0" presId="urn:microsoft.com/office/officeart/2005/8/layout/hierarchy2"/>
    <dgm:cxn modelId="{00704254-641B-43FF-89AD-0E661B516413}" type="presParOf" srcId="{4DDFFB31-EC28-4F11-B0C4-0242F466DE86}" destId="{88D0D9E2-7C4F-4EDC-B53C-0E6C548244C3}" srcOrd="0" destOrd="0" presId="urn:microsoft.com/office/officeart/2005/8/layout/hierarchy2"/>
    <dgm:cxn modelId="{5C27C32F-B288-40C9-8977-EC19238A79C5}" type="presParOf" srcId="{4DDFFB31-EC28-4F11-B0C4-0242F466DE86}" destId="{A7BB6FA1-C86E-4AE8-BF82-3F48C23BA96D}" srcOrd="1" destOrd="0" presId="urn:microsoft.com/office/officeart/2005/8/layout/hierarchy2"/>
    <dgm:cxn modelId="{EB96B6BF-E887-44F7-BCFA-5FC5B3B426DE}" type="presParOf" srcId="{A7BB6FA1-C86E-4AE8-BF82-3F48C23BA96D}" destId="{A23281A9-EFBB-4139-A79F-877F380C7D7E}" srcOrd="0" destOrd="0" presId="urn:microsoft.com/office/officeart/2005/8/layout/hierarchy2"/>
    <dgm:cxn modelId="{1208F54E-0D00-40A4-80BA-4A875B02B8B3}" type="presParOf" srcId="{A23281A9-EFBB-4139-A79F-877F380C7D7E}" destId="{05EAB4A1-17D4-464F-8379-F4E805F6607F}" srcOrd="0" destOrd="0" presId="urn:microsoft.com/office/officeart/2005/8/layout/hierarchy2"/>
    <dgm:cxn modelId="{9BC37A75-6EA4-4E03-BFC5-A269CB75AA1C}" type="presParOf" srcId="{A7BB6FA1-C86E-4AE8-BF82-3F48C23BA96D}" destId="{0456C6DE-C401-4D8D-AC5D-3DD3C9293A26}" srcOrd="1" destOrd="0" presId="urn:microsoft.com/office/officeart/2005/8/layout/hierarchy2"/>
    <dgm:cxn modelId="{F16A9696-25E2-43CD-824B-4DEEB173005E}" type="presParOf" srcId="{0456C6DE-C401-4D8D-AC5D-3DD3C9293A26}" destId="{03A6782B-CFAA-4E05-B355-3DD83EF8E1F8}" srcOrd="0" destOrd="0" presId="urn:microsoft.com/office/officeart/2005/8/layout/hierarchy2"/>
    <dgm:cxn modelId="{FA7F22D6-2E92-4FD0-B58D-3180DB9C5F6C}" type="presParOf" srcId="{0456C6DE-C401-4D8D-AC5D-3DD3C9293A26}" destId="{D5D69339-6CE7-463C-95A1-CF2F1B0018A4}" srcOrd="1" destOrd="0" presId="urn:microsoft.com/office/officeart/2005/8/layout/hierarchy2"/>
    <dgm:cxn modelId="{5D604A2C-4C2D-4CCB-AFF9-FC7DE55E2132}" type="presParOf" srcId="{A7BB6FA1-C86E-4AE8-BF82-3F48C23BA96D}" destId="{39B3D669-992F-4C8D-B500-6177266CF1D5}" srcOrd="2" destOrd="0" presId="urn:microsoft.com/office/officeart/2005/8/layout/hierarchy2"/>
    <dgm:cxn modelId="{E90C7B85-2F2B-449C-B763-CD537E630480}" type="presParOf" srcId="{39B3D669-992F-4C8D-B500-6177266CF1D5}" destId="{4A992078-6988-4F49-9631-04E7339C0041}" srcOrd="0" destOrd="0" presId="urn:microsoft.com/office/officeart/2005/8/layout/hierarchy2"/>
    <dgm:cxn modelId="{F345D932-2E67-4C7A-A37E-E8565FEFEADE}" type="presParOf" srcId="{A7BB6FA1-C86E-4AE8-BF82-3F48C23BA96D}" destId="{C8760EE8-12EE-4F00-A2C7-12028996058C}" srcOrd="3" destOrd="0" presId="urn:microsoft.com/office/officeart/2005/8/layout/hierarchy2"/>
    <dgm:cxn modelId="{F4DDBEA3-B5BF-41DD-A8E2-EDCC9AC1DB6B}" type="presParOf" srcId="{C8760EE8-12EE-4F00-A2C7-12028996058C}" destId="{BEF4BD93-A5CA-4A9C-8959-A4E956348D21}" srcOrd="0" destOrd="0" presId="urn:microsoft.com/office/officeart/2005/8/layout/hierarchy2"/>
    <dgm:cxn modelId="{E62D4B7E-DC6B-489E-8530-B53251803F80}" type="presParOf" srcId="{C8760EE8-12EE-4F00-A2C7-12028996058C}" destId="{4852A857-20A9-4C4C-8087-9D0CB2C2996A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1F61D27-CDAE-4678-AE80-22FB7877CBBD}" type="datetimeFigureOut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B6F666D-0F35-4FD1-8AFC-2B80006B7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diagramLayout" Target="../diagrams/layout8.xml"/><Relationship Id="rId7" Type="http://schemas.openxmlformats.org/officeDocument/2006/relationships/diagramLayout" Target="../diagrams/layout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357166"/>
            <a:ext cx="6786610" cy="3000396"/>
          </a:xfrm>
        </p:spPr>
        <p:txBody>
          <a:bodyPr/>
          <a:lstStyle/>
          <a:p>
            <a:pPr algn="ctr"/>
            <a:r>
              <a:rPr lang="ru-RU" dirty="0" smtClean="0"/>
              <a:t>Внешняя политика династии </a:t>
            </a:r>
            <a:r>
              <a:rPr lang="ru-RU" dirty="0" err="1" smtClean="0"/>
              <a:t>Цин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429132"/>
            <a:ext cx="6172200" cy="1371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Выполнила студентка </a:t>
            </a:r>
            <a:r>
              <a:rPr lang="en-US" dirty="0" smtClean="0"/>
              <a:t>IV </a:t>
            </a:r>
            <a:r>
              <a:rPr lang="ru-RU" dirty="0" smtClean="0"/>
              <a:t>курса </a:t>
            </a:r>
          </a:p>
          <a:p>
            <a:pPr algn="r"/>
            <a:r>
              <a:rPr lang="ru-RU" dirty="0" smtClean="0"/>
              <a:t>Исторического факультета,</a:t>
            </a:r>
          </a:p>
          <a:p>
            <a:pPr algn="r"/>
            <a:r>
              <a:rPr lang="ru-RU" dirty="0" smtClean="0"/>
              <a:t>631 группы</a:t>
            </a:r>
          </a:p>
          <a:p>
            <a:pPr algn="r"/>
            <a:r>
              <a:rPr lang="ru-RU" dirty="0" smtClean="0"/>
              <a:t>Садыкова А.А.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0"/>
          <a:ext cx="885828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7143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Английские миссии в Китай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7467600" cy="48737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600" dirty="0" smtClean="0"/>
              <a:t>1792 г. – отправка миссии </a:t>
            </a:r>
            <a:r>
              <a:rPr lang="ru-RU" sz="3600" dirty="0" err="1" smtClean="0"/>
              <a:t>Маккартни</a:t>
            </a:r>
            <a:r>
              <a:rPr lang="ru-RU" sz="3600" dirty="0" smtClean="0"/>
              <a:t>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Задание миссии:</a:t>
            </a:r>
          </a:p>
          <a:p>
            <a:r>
              <a:rPr lang="ru-RU" sz="3600" dirty="0" smtClean="0"/>
              <a:t>Открытие других портов для торговли</a:t>
            </a:r>
          </a:p>
          <a:p>
            <a:r>
              <a:rPr lang="ru-RU" sz="3600" dirty="0" smtClean="0"/>
              <a:t>Подписание договоров о торговых и дипломатических отношениях</a:t>
            </a:r>
          </a:p>
          <a:p>
            <a:r>
              <a:rPr lang="ru-RU" sz="3600" dirty="0" smtClean="0"/>
              <a:t>Английская миссия в Китае</a:t>
            </a:r>
          </a:p>
          <a:p>
            <a:pPr>
              <a:buNone/>
            </a:pPr>
            <a:r>
              <a:rPr lang="ru-RU" sz="3600" dirty="0" smtClean="0"/>
              <a:t>1793 г. – прибывает в Макао</a:t>
            </a:r>
          </a:p>
          <a:p>
            <a:pPr>
              <a:buNone/>
            </a:pPr>
            <a:r>
              <a:rPr lang="ru-RU" sz="3600" dirty="0" smtClean="0"/>
              <a:t>1816 г. – провал миссии </a:t>
            </a:r>
            <a:r>
              <a:rPr lang="ru-RU" sz="3600" dirty="0" err="1" smtClean="0"/>
              <a:t>Анхерста</a:t>
            </a:r>
            <a:r>
              <a:rPr lang="ru-RU" sz="3600" dirty="0" smtClean="0"/>
              <a:t>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85918" y="5500702"/>
            <a:ext cx="528641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Провал миссии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857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Поиск эквивалента серебру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00108"/>
            <a:ext cx="4543428" cy="55721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200" dirty="0" smtClean="0"/>
              <a:t>Причины выбора опиума:</a:t>
            </a:r>
          </a:p>
          <a:p>
            <a:pPr>
              <a:buNone/>
            </a:pPr>
            <a:r>
              <a:rPr lang="ru-RU" sz="3200" dirty="0" smtClean="0"/>
              <a:t>    1. Знаком китайцам: </a:t>
            </a:r>
          </a:p>
          <a:p>
            <a:r>
              <a:rPr lang="ru-RU" sz="3200" dirty="0" smtClean="0"/>
              <a:t>В </a:t>
            </a:r>
            <a:r>
              <a:rPr lang="en-US" sz="3200" dirty="0" smtClean="0"/>
              <a:t>VIII</a:t>
            </a:r>
            <a:r>
              <a:rPr lang="ru-RU" sz="3200" dirty="0" smtClean="0"/>
              <a:t> в.  Завозится опиум как лекарство</a:t>
            </a:r>
          </a:p>
          <a:p>
            <a:r>
              <a:rPr lang="ru-RU" sz="3200" dirty="0" smtClean="0"/>
              <a:t>В </a:t>
            </a:r>
            <a:r>
              <a:rPr lang="en-US" sz="3200" dirty="0" smtClean="0"/>
              <a:t>XVII</a:t>
            </a:r>
            <a:r>
              <a:rPr lang="ru-RU" sz="3200" dirty="0" smtClean="0"/>
              <a:t> в. Принимается как наркотик</a:t>
            </a:r>
          </a:p>
          <a:p>
            <a:pPr>
              <a:buNone/>
            </a:pPr>
            <a:r>
              <a:rPr lang="ru-RU" sz="3200" dirty="0" smtClean="0"/>
              <a:t>    2. Выращивается в Индии</a:t>
            </a:r>
          </a:p>
          <a:p>
            <a:pPr>
              <a:buNone/>
            </a:pPr>
            <a:r>
              <a:rPr lang="ru-RU" dirty="0" smtClean="0"/>
              <a:t>В 1800 г. – первый завоз бенгальского опиума в Китай.</a:t>
            </a:r>
            <a:endParaRPr lang="ru-RU" dirty="0"/>
          </a:p>
        </p:txBody>
      </p:sp>
      <p:pic>
        <p:nvPicPr>
          <p:cNvPr id="5" name="Picture 2" descr="Курильщики опиума. Гравюра Дж. Патерсона по рисунку Т. Аллома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571612"/>
            <a:ext cx="4042102" cy="3429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72132" y="4857760"/>
            <a:ext cx="292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Курильщики опиума. Гравюра Дж. </a:t>
            </a:r>
            <a:r>
              <a:rPr lang="ru-RU" i="1" dirty="0" err="1" smtClean="0"/>
              <a:t>Патерсона</a:t>
            </a:r>
            <a:r>
              <a:rPr lang="ru-RU" i="1" dirty="0" smtClean="0"/>
              <a:t> по рисунку Т. </a:t>
            </a:r>
            <a:r>
              <a:rPr lang="ru-RU" i="1" dirty="0" err="1" smtClean="0"/>
              <a:t>Аллома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Отношение Китая к Опиумной торговли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/>
          <a:lstStyle/>
          <a:p>
            <a:r>
              <a:rPr lang="ru-RU" dirty="0" smtClean="0"/>
              <a:t>1836 г. – Совет по вопросу отношения  к опиуму.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2071678"/>
          <a:ext cx="8310578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72386" cy="1000108"/>
          </a:xfrm>
        </p:spPr>
        <p:txBody>
          <a:bodyPr/>
          <a:lstStyle/>
          <a:p>
            <a:r>
              <a:rPr lang="ru-RU" dirty="0" smtClean="0"/>
              <a:t>Первая опиумная война (1840 – 1842)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71546"/>
            <a:ext cx="428628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Причины войны: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Легализация торговли с опиумом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Открытие Китая</a:t>
            </a:r>
          </a:p>
          <a:p>
            <a:pPr marL="457200" indent="-457200">
              <a:buNone/>
            </a:pPr>
            <a:r>
              <a:rPr lang="ru-RU" dirty="0" smtClean="0"/>
              <a:t>Повод:</a:t>
            </a:r>
          </a:p>
          <a:p>
            <a:pPr marL="457200" indent="-457200">
              <a:buAutoNum type="arabicPeriod"/>
            </a:pPr>
            <a:r>
              <a:rPr lang="ru-RU" dirty="0" smtClean="0"/>
              <a:t>уничтожение контрабанды опиума Линь </a:t>
            </a:r>
            <a:r>
              <a:rPr lang="ru-RU" dirty="0" err="1" smtClean="0"/>
              <a:t>Цзесюем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2.  с декабря 1839 года «закрыт» для Англии и Индии.</a:t>
            </a:r>
            <a:endParaRPr lang="ru-RU" dirty="0"/>
          </a:p>
        </p:txBody>
      </p:sp>
      <p:pic>
        <p:nvPicPr>
          <p:cNvPr id="7" name="Picture 2" descr="http://thiswas.ru/wp-content/uploads/2011/11/opium_carto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71546"/>
            <a:ext cx="3237510" cy="4615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0628" y="5715016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Раздел китайского пирога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Особенности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3357554" cy="54292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1. боевые действия на южно-восточном побережье</a:t>
            </a:r>
            <a:r>
              <a:rPr lang="en-US" sz="2800" dirty="0" smtClean="0"/>
              <a:t>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2. активное действие отрядов за справедливость:</a:t>
            </a:r>
          </a:p>
          <a:p>
            <a:r>
              <a:rPr lang="ru-RU" sz="2800" dirty="0" err="1" smtClean="0"/>
              <a:t>Пиньинтуани</a:t>
            </a:r>
            <a:r>
              <a:rPr lang="ru-RU" sz="2800" dirty="0" smtClean="0"/>
              <a:t> (локальные)</a:t>
            </a:r>
          </a:p>
          <a:p>
            <a:r>
              <a:rPr lang="ru-RU" sz="2800" dirty="0" smtClean="0"/>
              <a:t>Мусульманские отряды</a:t>
            </a:r>
            <a:endParaRPr lang="ru-RU" sz="2800" dirty="0"/>
          </a:p>
        </p:txBody>
      </p:sp>
      <p:pic>
        <p:nvPicPr>
          <p:cNvPr id="28674" name="Picture 2" descr="http://runivers.ru/images/date/2009_november/12/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00174"/>
            <a:ext cx="4951518" cy="3161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86808" cy="571480"/>
          </a:xfrm>
        </p:spPr>
        <p:txBody>
          <a:bodyPr/>
          <a:lstStyle/>
          <a:p>
            <a:pPr algn="ctr"/>
            <a:r>
              <a:rPr lang="ru-RU" dirty="0" err="1" smtClean="0"/>
              <a:t>Нанкинский</a:t>
            </a:r>
            <a:r>
              <a:rPr lang="ru-RU" dirty="0" smtClean="0"/>
              <a:t> договор 28 августа 1842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714356"/>
            <a:ext cx="8358246" cy="571504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3900" dirty="0" smtClean="0"/>
              <a:t>к Великобритании отошёл Гонконг</a:t>
            </a:r>
            <a:r>
              <a:rPr lang="en-US" sz="3900" dirty="0" smtClean="0"/>
              <a:t>;</a:t>
            </a:r>
            <a:endParaRPr lang="ru-RU" sz="3900" dirty="0" smtClean="0"/>
          </a:p>
          <a:p>
            <a:pPr>
              <a:buFont typeface="Wingdings" pitchFamily="2" charset="2"/>
              <a:buChar char="Ø"/>
            </a:pPr>
            <a:r>
              <a:rPr lang="ru-RU" sz="3900" dirty="0" smtClean="0"/>
              <a:t> Китаем была выплачена  контрибуция</a:t>
            </a:r>
            <a:r>
              <a:rPr lang="en-US" sz="3900" dirty="0" smtClean="0"/>
              <a:t>;</a:t>
            </a:r>
            <a:r>
              <a:rPr lang="ru-RU" sz="3900" dirty="0" smtClean="0"/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sz="3900" dirty="0" smtClean="0"/>
              <a:t> открытие китайских порта для иностранной торговли: Амой, Фучжоу, Нинбо и Шанхай</a:t>
            </a:r>
            <a:r>
              <a:rPr lang="en-US" sz="3900" dirty="0" smtClean="0"/>
              <a:t>;</a:t>
            </a:r>
            <a:endParaRPr lang="ru-RU" sz="3900" dirty="0" smtClean="0"/>
          </a:p>
          <a:p>
            <a:pPr>
              <a:buFont typeface="Wingdings" pitchFamily="2" charset="2"/>
              <a:buChar char="Ø"/>
            </a:pPr>
            <a:r>
              <a:rPr lang="ru-RU" sz="3900" dirty="0" smtClean="0"/>
              <a:t>оплата уничтоженного опиума</a:t>
            </a:r>
            <a:r>
              <a:rPr lang="en-US" sz="3900" dirty="0" smtClean="0"/>
              <a:t>;</a:t>
            </a:r>
            <a:endParaRPr lang="ru-RU" sz="3900" dirty="0" smtClean="0"/>
          </a:p>
          <a:p>
            <a:pPr>
              <a:buFont typeface="Wingdings" pitchFamily="2" charset="2"/>
              <a:buChar char="Ø"/>
            </a:pPr>
            <a:r>
              <a:rPr lang="ru-RU" sz="3900" dirty="0" smtClean="0"/>
              <a:t>Обещание не называть англичан «варварами»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3786190"/>
            <a:ext cx="8429684" cy="30718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endParaRPr lang="ru-RU" sz="24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defRPr/>
            </a:pPr>
            <a:r>
              <a:rPr lang="ru-RU" dirty="0" smtClean="0"/>
              <a:t>Экстерриториальность на территории Китая англичанам</a:t>
            </a:r>
          </a:p>
          <a:p>
            <a:pPr lvl="0">
              <a:defRPr/>
            </a:pPr>
            <a:r>
              <a:rPr lang="ru-RU" dirty="0" smtClean="0"/>
              <a:t>Открытие 5 морских портов - </a:t>
            </a:r>
            <a:r>
              <a:rPr lang="ru-RU" dirty="0" err="1" smtClean="0"/>
              <a:t>Нючжуан</a:t>
            </a:r>
            <a:r>
              <a:rPr lang="ru-RU" dirty="0" smtClean="0"/>
              <a:t>, </a:t>
            </a:r>
            <a:r>
              <a:rPr lang="ru-RU" dirty="0" err="1" smtClean="0"/>
              <a:t>Яньтай</a:t>
            </a:r>
            <a:r>
              <a:rPr lang="ru-RU" dirty="0" smtClean="0"/>
              <a:t>, </a:t>
            </a:r>
            <a:r>
              <a:rPr lang="ru-RU" dirty="0" err="1" smtClean="0"/>
              <a:t>Тайваньфу</a:t>
            </a:r>
            <a:r>
              <a:rPr lang="ru-RU" dirty="0" smtClean="0"/>
              <a:t> (остров Тайвань), </a:t>
            </a:r>
            <a:r>
              <a:rPr lang="ru-RU" dirty="0" err="1" smtClean="0"/>
              <a:t>Цюньчжоу</a:t>
            </a:r>
            <a:r>
              <a:rPr lang="ru-RU" dirty="0" smtClean="0"/>
              <a:t>, </a:t>
            </a:r>
            <a:r>
              <a:rPr lang="ru-RU" dirty="0" err="1" smtClean="0"/>
              <a:t>Шаньтоу</a:t>
            </a:r>
            <a:r>
              <a:rPr lang="ru-RU" dirty="0" smtClean="0"/>
              <a:t> (</a:t>
            </a:r>
            <a:r>
              <a:rPr lang="ru-RU" dirty="0" err="1" smtClean="0"/>
              <a:t>Сватоу</a:t>
            </a:r>
            <a:r>
              <a:rPr lang="ru-RU" dirty="0" smtClean="0"/>
              <a:t>).</a:t>
            </a:r>
          </a:p>
          <a:p>
            <a:pPr lvl="0"/>
            <a:r>
              <a:rPr lang="ru-RU" dirty="0" smtClean="0"/>
              <a:t>право судоходства и торговли (в 3 портах) по р. Янцзы.</a:t>
            </a:r>
          </a:p>
          <a:p>
            <a:pPr lvl="0"/>
            <a:r>
              <a:rPr lang="ru-RU" dirty="0" smtClean="0"/>
              <a:t>Миссионеры получили право свободно путешествовать внутри Китая. </a:t>
            </a:r>
          </a:p>
          <a:p>
            <a:pPr lvl="0"/>
            <a:r>
              <a:rPr lang="ru-RU" dirty="0" smtClean="0"/>
              <a:t>Китай должен был выплатить контрибуцию в 4 млн. таэлей.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Тяньцзянский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договор 1843 г.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86842" cy="714380"/>
          </a:xfrm>
        </p:spPr>
        <p:txBody>
          <a:bodyPr/>
          <a:lstStyle/>
          <a:p>
            <a:pPr algn="ctr"/>
            <a:r>
              <a:rPr lang="ru-RU" dirty="0" smtClean="0"/>
              <a:t>Вторая опиумная война (1856 – 1860 г.)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85720" y="928670"/>
          <a:ext cx="7786742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72528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Пекинский мирный договор 24—25 октября 1860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3686172" cy="5402406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Цинское</a:t>
            </a:r>
            <a:r>
              <a:rPr lang="ru-RU" dirty="0" smtClean="0"/>
              <a:t> правительство выплачивает контрибуцию Великобритании и Франции </a:t>
            </a:r>
          </a:p>
          <a:p>
            <a:r>
              <a:rPr lang="ru-RU" dirty="0" smtClean="0"/>
              <a:t>Открытие для иностранной торговли </a:t>
            </a:r>
            <a:r>
              <a:rPr lang="ru-RU" dirty="0" err="1" smtClean="0"/>
              <a:t>Тяньцзинь</a:t>
            </a:r>
            <a:r>
              <a:rPr lang="ru-RU" dirty="0" smtClean="0"/>
              <a:t>,</a:t>
            </a:r>
          </a:p>
          <a:p>
            <a:r>
              <a:rPr lang="ru-RU" dirty="0" smtClean="0"/>
              <a:t>Использование китайцев в качестве рабочей силы (кули) в колониях Великобритании и Франции. </a:t>
            </a:r>
          </a:p>
          <a:p>
            <a:r>
              <a:rPr lang="ru-RU" dirty="0" smtClean="0"/>
              <a:t>К Великобритании переходит южная часть </a:t>
            </a:r>
            <a:r>
              <a:rPr lang="ru-RU" dirty="0" err="1" smtClean="0"/>
              <a:t>Цзюлунского</a:t>
            </a:r>
            <a:r>
              <a:rPr lang="ru-RU" dirty="0" smtClean="0"/>
              <a:t> полуострова..</a:t>
            </a:r>
          </a:p>
          <a:p>
            <a:endParaRPr lang="ru-RU" dirty="0"/>
          </a:p>
        </p:txBody>
      </p:sp>
      <p:pic>
        <p:nvPicPr>
          <p:cNvPr id="4" name="Picture 2" descr="Заключение торгового соглашения Англии с Китаем в июле 1840 г. Литография Д. Г. Линча по рисунку Г. Дарелл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928" y="1571612"/>
            <a:ext cx="4871068" cy="3205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4826675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Заключение торгового соглашения Англии с Китаем  Литография Д. Г. Линча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1. Причины активизации внешней политики в середине </a:t>
            </a:r>
            <a:r>
              <a:rPr lang="en-US" dirty="0" smtClean="0">
                <a:hlinkClick r:id="rId2" action="ppaction://hlinksldjump"/>
              </a:rPr>
              <a:t>XVIII</a:t>
            </a:r>
            <a:r>
              <a:rPr lang="ru-RU" dirty="0" smtClean="0">
                <a:hlinkClick r:id="rId2" action="ppaction://hlinksldjump"/>
              </a:rPr>
              <a:t> в.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2. Внешняя политика в</a:t>
            </a:r>
            <a:r>
              <a:rPr lang="en-US" dirty="0" smtClean="0">
                <a:hlinkClick r:id="rId3" action="ppaction://hlinksldjump"/>
              </a:rPr>
              <a:t> XVIII</a:t>
            </a:r>
            <a:r>
              <a:rPr lang="ru-RU" dirty="0" smtClean="0">
                <a:hlinkClick r:id="rId3" action="ppaction://hlinksldjump"/>
              </a:rPr>
              <a:t> в.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3. Закрытие Китая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4. Проблемы иностранной торговли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5. Поиск пути открытия Китая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6. Поиск эквивалента серебру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7. Первая опиумная война (1840 – 1842)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8. Вторая опиумная война (1856 – 1860)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72518" cy="785794"/>
          </a:xfrm>
        </p:spPr>
        <p:txBody>
          <a:bodyPr/>
          <a:lstStyle/>
          <a:p>
            <a:r>
              <a:rPr lang="ru-RU" dirty="0" smtClean="0"/>
              <a:t>Последствие опиумных воин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785794"/>
          <a:ext cx="8501122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571472" y="2285992"/>
          <a:ext cx="8072494" cy="420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Причины активизации внешней политики в середине </a:t>
            </a:r>
            <a:r>
              <a:rPr lang="en-US" dirty="0" smtClean="0"/>
              <a:t>XVIII</a:t>
            </a:r>
            <a:r>
              <a:rPr lang="ru-RU" dirty="0" smtClean="0"/>
              <a:t> в.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571612"/>
          <a:ext cx="8472518" cy="4545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EF18AD-165F-4700-BCF9-4E160557D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EEEF18AD-165F-4700-BCF9-4E160557D1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1B4ED1-82CC-4542-ABE9-F0DDD4437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1E1B4ED1-82CC-4542-ABE9-F0DDD44374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7E1DD1-16AE-43F0-AFFD-8CB80C16A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257E1DD1-16AE-43F0-AFFD-8CB80C16A4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16A520-C9E4-49DF-8A74-6C3DE71DD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graphicEl>
                                              <a:dgm id="{9C16A520-C9E4-49DF-8A74-6C3DE71DD8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11A962-758F-41FE-9711-4AEACDE63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3D11A962-758F-41FE-9711-4AEACDE63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506D21-F928-41DA-BE13-227EB877F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graphicEl>
                                              <a:dgm id="{B0506D21-F928-41DA-BE13-227EB877F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Включение в состав северо-запада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600" dirty="0" smtClean="0"/>
              <a:t>1691 </a:t>
            </a:r>
            <a:r>
              <a:rPr lang="ru-RU" sz="3600" dirty="0" smtClean="0"/>
              <a:t>г. –</a:t>
            </a:r>
            <a:r>
              <a:rPr lang="ru-RU" sz="3600" dirty="0" err="1" smtClean="0"/>
              <a:t>Халхи</a:t>
            </a:r>
            <a:r>
              <a:rPr lang="ru-RU" sz="3600" dirty="0" smtClean="0"/>
              <a:t> входит в состав</a:t>
            </a:r>
            <a:r>
              <a:rPr lang="en-US" sz="3600" dirty="0" smtClean="0"/>
              <a:t>;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                      </a:t>
            </a:r>
          </a:p>
          <a:p>
            <a:endParaRPr lang="ru-RU" dirty="0"/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1071538" y="4286256"/>
            <a:ext cx="1285884" cy="10001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14348" y="2214554"/>
            <a:ext cx="3214710" cy="235745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1757 - </a:t>
            </a:r>
            <a:r>
              <a:rPr lang="ru-RU" sz="2800" dirty="0" err="1" smtClean="0"/>
              <a:t>Джунгария</a:t>
            </a:r>
            <a:endParaRPr lang="ru-RU" sz="2800" dirty="0"/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6143636" y="3929066"/>
            <a:ext cx="1357322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357686" y="2285992"/>
            <a:ext cx="3286148" cy="228601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1759 - </a:t>
            </a:r>
            <a:r>
              <a:rPr lang="ru-RU" sz="3200" dirty="0" err="1" smtClean="0"/>
              <a:t>Кашгария</a:t>
            </a:r>
            <a:endParaRPr lang="ru-RU" sz="3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57422" y="4643446"/>
            <a:ext cx="385765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1759 – Синьцзян</a:t>
            </a:r>
          </a:p>
          <a:p>
            <a:pPr algn="ctr"/>
            <a:r>
              <a:rPr lang="ru-RU" sz="3200" smtClean="0">
                <a:latin typeface="Times New Roman" pitchFamily="18" charset="0"/>
              </a:rPr>
              <a:t>(Новая граница)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4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Юго-западные земли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dirty="0" smtClean="0"/>
              <a:t>1720 г. – поход на Тибет</a:t>
            </a:r>
            <a:r>
              <a:rPr lang="en-US" sz="3600" dirty="0" smtClean="0"/>
              <a:t>;</a:t>
            </a:r>
            <a:endParaRPr lang="ru-RU" sz="3600" dirty="0" smtClean="0"/>
          </a:p>
          <a:p>
            <a:r>
              <a:rPr lang="ru-RU" sz="3600" dirty="0" smtClean="0"/>
              <a:t>1750 – убийство правителя Тибета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sz="4000" dirty="0" smtClean="0"/>
              <a:t>Внутренняя и внешняя политика с согласия династии </a:t>
            </a:r>
            <a:r>
              <a:rPr lang="ru-RU" sz="4000" dirty="0" err="1" smtClean="0"/>
              <a:t>Цин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643306" y="3071810"/>
            <a:ext cx="928694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Индокитай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428736"/>
            <a:ext cx="8929750" cy="5045216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.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1428736"/>
          <a:ext cx="7715304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1472" y="4643446"/>
            <a:ext cx="714380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1789 – признание </a:t>
            </a:r>
            <a:r>
              <a:rPr lang="ru-RU" sz="2800" dirty="0" err="1" smtClean="0"/>
              <a:t>сюзеринитета</a:t>
            </a:r>
            <a:r>
              <a:rPr lang="ru-RU" sz="2800" dirty="0" smtClean="0"/>
              <a:t> </a:t>
            </a:r>
            <a:r>
              <a:rPr lang="ru-RU" sz="2800" dirty="0" err="1" smtClean="0"/>
              <a:t>Вьенамом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726C20-D4FC-4772-8B06-2F3705F02D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7726C20-D4FC-4772-8B06-2F3705F02D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43D6EC-1A81-408A-98EB-BCA611C32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843D6EC-1A81-408A-98EB-BCA611C32E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0042E6-20F6-4113-B821-E90933DD5C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E0042E6-20F6-4113-B821-E90933DD5C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2A6AFB-7F9F-4636-9D4B-23DE1DB86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92A6AFB-7F9F-4636-9D4B-23DE1DB86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43932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Закрытие Китая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42910" y="1214422"/>
          <a:ext cx="75724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Вводился запрет 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Общение с иностранцами</a:t>
            </a:r>
            <a:r>
              <a:rPr lang="en-US" sz="3600" dirty="0" smtClean="0"/>
              <a:t>;</a:t>
            </a: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Изучение иностранных языков</a:t>
            </a:r>
            <a:r>
              <a:rPr lang="en-US" sz="3600" dirty="0" smtClean="0"/>
              <a:t>;</a:t>
            </a: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Въезд иностранцев (кроме портов Макао и </a:t>
            </a:r>
            <a:r>
              <a:rPr lang="ru-RU" sz="3600" dirty="0" err="1" smtClean="0"/>
              <a:t>Гуанчжон</a:t>
            </a:r>
            <a:r>
              <a:rPr lang="ru-RU" sz="3600" dirty="0" smtClean="0"/>
              <a:t> (</a:t>
            </a:r>
            <a:r>
              <a:rPr lang="ru-RU" sz="3600" dirty="0" err="1" smtClean="0"/>
              <a:t>Контон</a:t>
            </a:r>
            <a:r>
              <a:rPr lang="ru-RU" sz="3600" dirty="0" smtClean="0"/>
              <a:t>)</a:t>
            </a:r>
            <a:r>
              <a:rPr lang="en-US" sz="3600" dirty="0" smtClean="0"/>
              <a:t>;</a:t>
            </a: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Жесткая регламентация торговли</a:t>
            </a:r>
            <a:r>
              <a:rPr lang="en-US" sz="3600" dirty="0" smtClean="0"/>
              <a:t>.</a:t>
            </a:r>
            <a:endParaRPr lang="ru-RU" sz="3600" dirty="0" smtClean="0"/>
          </a:p>
          <a:p>
            <a:pPr>
              <a:buFont typeface="Wingdings" pitchFamily="2" charset="2"/>
              <a:buChar char="Ø"/>
            </a:pP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Проблемы иностранной торговли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397000"/>
          <a:ext cx="8286808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218</TotalTime>
  <Words>617</Words>
  <Application>Microsoft Office PowerPoint</Application>
  <PresentationFormat>Экран (4:3)</PresentationFormat>
  <Paragraphs>135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Внешняя политика династии Цин</vt:lpstr>
      <vt:lpstr>План :</vt:lpstr>
      <vt:lpstr>Причины активизации внешней политики в середине XVIII в.</vt:lpstr>
      <vt:lpstr>Включение в состав северо-запада</vt:lpstr>
      <vt:lpstr>Юго-западные земли</vt:lpstr>
      <vt:lpstr>Индокитай</vt:lpstr>
      <vt:lpstr> Закрытие Китая</vt:lpstr>
      <vt:lpstr>Вводился запрет на:</vt:lpstr>
      <vt:lpstr>Проблемы иностранной торговли</vt:lpstr>
      <vt:lpstr>Слайд 10</vt:lpstr>
      <vt:lpstr>Английские миссии в Китай</vt:lpstr>
      <vt:lpstr>Поиск эквивалента серебру</vt:lpstr>
      <vt:lpstr>Отношение Китая к Опиумной торговли</vt:lpstr>
      <vt:lpstr>Первая опиумная война (1840 – 1842)</vt:lpstr>
      <vt:lpstr>Особенности войны</vt:lpstr>
      <vt:lpstr>Нанкинский договор 28 августа 1842 г.</vt:lpstr>
      <vt:lpstr>Тяньцзянский договор 1843 г.</vt:lpstr>
      <vt:lpstr>Вторая опиумная война (1856 – 1860 г.)</vt:lpstr>
      <vt:lpstr>Пекинский мирный договор 24—25 октября 1860 г.</vt:lpstr>
      <vt:lpstr>Последствие опиумных воин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Внешняя политика династии Цин</dc:title>
  <dc:creator>HOME</dc:creator>
  <cp:lastModifiedBy>HOME</cp:lastModifiedBy>
  <cp:revision>31</cp:revision>
  <dcterms:created xsi:type="dcterms:W3CDTF">2016-12-14T04:50:39Z</dcterms:created>
  <dcterms:modified xsi:type="dcterms:W3CDTF">2016-12-14T16:18:07Z</dcterms:modified>
</cp:coreProperties>
</file>