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5" r:id="rId1"/>
  </p:sldMasterIdLst>
  <p:sldIdLst>
    <p:sldId id="283" r:id="rId2"/>
    <p:sldId id="292" r:id="rId3"/>
    <p:sldId id="306" r:id="rId4"/>
    <p:sldId id="268" r:id="rId5"/>
    <p:sldId id="278" r:id="rId6"/>
    <p:sldId id="279" r:id="rId7"/>
    <p:sldId id="271" r:id="rId8"/>
    <p:sldId id="293" r:id="rId9"/>
    <p:sldId id="296" r:id="rId10"/>
    <p:sldId id="307" r:id="rId11"/>
    <p:sldId id="304" r:id="rId12"/>
    <p:sldId id="297" r:id="rId13"/>
    <p:sldId id="273" r:id="rId14"/>
    <p:sldId id="266" r:id="rId15"/>
  </p:sldIdLst>
  <p:sldSz cx="9144000" cy="6858000" type="screen4x3"/>
  <p:notesSz cx="6858000" cy="9144000"/>
  <p:defaultTextStyle>
    <a:defPPr>
      <a:defRPr lang="en-US"/>
    </a:defPPr>
    <a:lvl1pPr algn="r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r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r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r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r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B55D1B"/>
    <a:srgbClr val="00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5504" autoAdjust="0"/>
  </p:normalViewPr>
  <p:slideViewPr>
    <p:cSldViewPr>
      <p:cViewPr varScale="1">
        <p:scale>
          <a:sx n="105" d="100"/>
          <a:sy n="105" d="100"/>
        </p:scale>
        <p:origin x="-14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144000" cy="4046538"/>
            <a:chOff x="0" y="1536"/>
            <a:chExt cx="5760" cy="2549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hidden">
            <a:xfrm rot="-1424751">
              <a:off x="2121" y="2592"/>
              <a:ext cx="3072" cy="384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6" name="Freeform 4"/>
            <p:cNvSpPr>
              <a:spLocks/>
            </p:cNvSpPr>
            <p:nvPr userDrawn="1"/>
          </p:nvSpPr>
          <p:spPr bwMode="hidden">
            <a:xfrm>
              <a:off x="0" y="2664"/>
              <a:ext cx="2688" cy="12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0" y="552"/>
                </a:cxn>
                <a:cxn ang="0">
                  <a:pos x="1968" y="264"/>
                </a:cxn>
                <a:cxn ang="0">
                  <a:pos x="2028" y="270"/>
                </a:cxn>
                <a:cxn ang="0">
                  <a:pos x="2661" y="528"/>
                </a:cxn>
                <a:cxn ang="0">
                  <a:pos x="2688" y="648"/>
                </a:cxn>
                <a:cxn ang="0">
                  <a:pos x="2304" y="1080"/>
                </a:cxn>
                <a:cxn ang="0">
                  <a:pos x="1584" y="1224"/>
                </a:cxn>
                <a:cxn ang="0">
                  <a:pos x="1296" y="936"/>
                </a:cxn>
                <a:cxn ang="0">
                  <a:pos x="864" y="1032"/>
                </a:cxn>
                <a:cxn ang="0">
                  <a:pos x="0" y="552"/>
                </a:cxn>
                <a:cxn ang="0">
                  <a:pos x="0" y="0"/>
                </a:cxn>
              </a:cxnLst>
              <a:rect l="0" t="0" r="r" b="b"/>
              <a:pathLst>
                <a:path w="2688" h="1224">
                  <a:moveTo>
                    <a:pt x="0" y="0"/>
                  </a:moveTo>
                  <a:lnTo>
                    <a:pt x="960" y="552"/>
                  </a:lnTo>
                  <a:lnTo>
                    <a:pt x="1968" y="264"/>
                  </a:lnTo>
                  <a:lnTo>
                    <a:pt x="2028" y="270"/>
                  </a:lnTo>
                  <a:lnTo>
                    <a:pt x="2661" y="528"/>
                  </a:lnTo>
                  <a:lnTo>
                    <a:pt x="2688" y="648"/>
                  </a:lnTo>
                  <a:lnTo>
                    <a:pt x="2304" y="1080"/>
                  </a:lnTo>
                  <a:lnTo>
                    <a:pt x="1584" y="1224"/>
                  </a:lnTo>
                  <a:lnTo>
                    <a:pt x="1296" y="936"/>
                  </a:lnTo>
                  <a:lnTo>
                    <a:pt x="864" y="1032"/>
                  </a:lnTo>
                  <a:lnTo>
                    <a:pt x="0" y="5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7" name="Freeform 5"/>
            <p:cNvSpPr>
              <a:spLocks/>
            </p:cNvSpPr>
            <p:nvPr userDrawn="1"/>
          </p:nvSpPr>
          <p:spPr bwMode="hidden">
            <a:xfrm>
              <a:off x="3359" y="1536"/>
              <a:ext cx="2401" cy="1232"/>
            </a:xfrm>
            <a:custGeom>
              <a:avLst/>
              <a:gdLst/>
              <a:ahLst/>
              <a:cxnLst>
                <a:cxn ang="0">
                  <a:pos x="2208" y="15"/>
                </a:cxn>
                <a:cxn ang="0">
                  <a:pos x="2088" y="57"/>
                </a:cxn>
                <a:cxn ang="0">
                  <a:pos x="1951" y="99"/>
                </a:cxn>
                <a:cxn ang="0">
                  <a:pos x="1704" y="135"/>
                </a:cxn>
                <a:cxn ang="0">
                  <a:pos x="1314" y="177"/>
                </a:cxn>
                <a:cxn ang="0">
                  <a:pos x="1176" y="189"/>
                </a:cxn>
                <a:cxn ang="0">
                  <a:pos x="1122" y="195"/>
                </a:cxn>
                <a:cxn ang="0">
                  <a:pos x="1075" y="231"/>
                </a:cxn>
                <a:cxn ang="0">
                  <a:pos x="924" y="321"/>
                </a:cxn>
                <a:cxn ang="0">
                  <a:pos x="840" y="369"/>
                </a:cxn>
                <a:cxn ang="0">
                  <a:pos x="630" y="458"/>
                </a:cxn>
                <a:cxn ang="0">
                  <a:pos x="529" y="500"/>
                </a:cxn>
                <a:cxn ang="0">
                  <a:pos x="487" y="542"/>
                </a:cxn>
                <a:cxn ang="0">
                  <a:pos x="457" y="590"/>
                </a:cxn>
                <a:cxn ang="0">
                  <a:pos x="402" y="638"/>
                </a:cxn>
                <a:cxn ang="0">
                  <a:pos x="330" y="758"/>
                </a:cxn>
                <a:cxn ang="0">
                  <a:pos x="312" y="788"/>
                </a:cxn>
                <a:cxn ang="0">
                  <a:pos x="252" y="824"/>
                </a:cxn>
                <a:cxn ang="0">
                  <a:pos x="84" y="926"/>
                </a:cxn>
                <a:cxn ang="0">
                  <a:pos x="0" y="992"/>
                </a:cxn>
                <a:cxn ang="0">
                  <a:pos x="12" y="1040"/>
                </a:cxn>
                <a:cxn ang="0">
                  <a:pos x="132" y="1034"/>
                </a:cxn>
                <a:cxn ang="0">
                  <a:pos x="336" y="980"/>
                </a:cxn>
                <a:cxn ang="0">
                  <a:pos x="529" y="896"/>
                </a:cxn>
                <a:cxn ang="0">
                  <a:pos x="576" y="872"/>
                </a:cxn>
                <a:cxn ang="0">
                  <a:pos x="714" y="848"/>
                </a:cxn>
                <a:cxn ang="0">
                  <a:pos x="966" y="794"/>
                </a:cxn>
                <a:cxn ang="0">
                  <a:pos x="1212" y="782"/>
                </a:cxn>
                <a:cxn ang="0">
                  <a:pos x="1416" y="872"/>
                </a:cxn>
                <a:cxn ang="0">
                  <a:pos x="1464" y="932"/>
                </a:cxn>
                <a:cxn ang="0">
                  <a:pos x="1440" y="992"/>
                </a:cxn>
                <a:cxn ang="0">
                  <a:pos x="1302" y="1040"/>
                </a:cxn>
                <a:cxn ang="0">
                  <a:pos x="1158" y="1100"/>
                </a:cxn>
                <a:cxn ang="0">
                  <a:pos x="1093" y="1148"/>
                </a:cxn>
                <a:cxn ang="0">
                  <a:pos x="1075" y="1208"/>
                </a:cxn>
                <a:cxn ang="0">
                  <a:pos x="1093" y="1232"/>
                </a:cxn>
                <a:cxn ang="0">
                  <a:pos x="1152" y="1226"/>
                </a:cxn>
                <a:cxn ang="0">
                  <a:pos x="1332" y="1208"/>
                </a:cxn>
                <a:cxn ang="0">
                  <a:pos x="1434" y="1184"/>
                </a:cxn>
                <a:cxn ang="0">
                  <a:pos x="1464" y="1172"/>
                </a:cxn>
                <a:cxn ang="0">
                  <a:pos x="1578" y="1130"/>
                </a:cxn>
                <a:cxn ang="0">
                  <a:pos x="1758" y="1064"/>
                </a:cxn>
                <a:cxn ang="0">
                  <a:pos x="1872" y="962"/>
                </a:cxn>
                <a:cxn ang="0">
                  <a:pos x="1986" y="800"/>
                </a:cxn>
                <a:cxn ang="0">
                  <a:pos x="2166" y="650"/>
                </a:cxn>
                <a:cxn ang="0">
                  <a:pos x="2257" y="590"/>
                </a:cxn>
                <a:cxn ang="0">
                  <a:pos x="2400" y="57"/>
                </a:cxn>
              </a:cxnLst>
              <a:rect l="0" t="0" r="r" b="b"/>
              <a:pathLst>
                <a:path w="2401" h="1232">
                  <a:moveTo>
                    <a:pt x="2310" y="3"/>
                  </a:moveTo>
                  <a:lnTo>
                    <a:pt x="2280" y="3"/>
                  </a:lnTo>
                  <a:lnTo>
                    <a:pt x="2208" y="15"/>
                  </a:lnTo>
                  <a:lnTo>
                    <a:pt x="2136" y="27"/>
                  </a:lnTo>
                  <a:lnTo>
                    <a:pt x="2112" y="39"/>
                  </a:lnTo>
                  <a:lnTo>
                    <a:pt x="2088" y="57"/>
                  </a:lnTo>
                  <a:lnTo>
                    <a:pt x="2082" y="63"/>
                  </a:lnTo>
                  <a:lnTo>
                    <a:pt x="2076" y="69"/>
                  </a:lnTo>
                  <a:lnTo>
                    <a:pt x="1951" y="99"/>
                  </a:lnTo>
                  <a:lnTo>
                    <a:pt x="1896" y="111"/>
                  </a:lnTo>
                  <a:lnTo>
                    <a:pt x="1836" y="117"/>
                  </a:lnTo>
                  <a:lnTo>
                    <a:pt x="1704" y="135"/>
                  </a:lnTo>
                  <a:lnTo>
                    <a:pt x="1572" y="153"/>
                  </a:lnTo>
                  <a:lnTo>
                    <a:pt x="1434" y="165"/>
                  </a:lnTo>
                  <a:lnTo>
                    <a:pt x="1314" y="177"/>
                  </a:lnTo>
                  <a:lnTo>
                    <a:pt x="1260" y="183"/>
                  </a:lnTo>
                  <a:lnTo>
                    <a:pt x="1212" y="189"/>
                  </a:lnTo>
                  <a:lnTo>
                    <a:pt x="1176" y="189"/>
                  </a:lnTo>
                  <a:lnTo>
                    <a:pt x="1146" y="195"/>
                  </a:lnTo>
                  <a:lnTo>
                    <a:pt x="1128" y="195"/>
                  </a:lnTo>
                  <a:lnTo>
                    <a:pt x="1122" y="195"/>
                  </a:lnTo>
                  <a:lnTo>
                    <a:pt x="1116" y="201"/>
                  </a:lnTo>
                  <a:lnTo>
                    <a:pt x="1105" y="207"/>
                  </a:lnTo>
                  <a:lnTo>
                    <a:pt x="1075" y="231"/>
                  </a:lnTo>
                  <a:lnTo>
                    <a:pt x="1026" y="261"/>
                  </a:lnTo>
                  <a:lnTo>
                    <a:pt x="972" y="291"/>
                  </a:lnTo>
                  <a:lnTo>
                    <a:pt x="924" y="321"/>
                  </a:lnTo>
                  <a:lnTo>
                    <a:pt x="876" y="345"/>
                  </a:lnTo>
                  <a:lnTo>
                    <a:pt x="846" y="363"/>
                  </a:lnTo>
                  <a:lnTo>
                    <a:pt x="840" y="369"/>
                  </a:lnTo>
                  <a:lnTo>
                    <a:pt x="834" y="369"/>
                  </a:lnTo>
                  <a:lnTo>
                    <a:pt x="732" y="417"/>
                  </a:lnTo>
                  <a:lnTo>
                    <a:pt x="630" y="458"/>
                  </a:lnTo>
                  <a:lnTo>
                    <a:pt x="588" y="476"/>
                  </a:lnTo>
                  <a:lnTo>
                    <a:pt x="552" y="488"/>
                  </a:lnTo>
                  <a:lnTo>
                    <a:pt x="529" y="500"/>
                  </a:lnTo>
                  <a:lnTo>
                    <a:pt x="517" y="506"/>
                  </a:lnTo>
                  <a:lnTo>
                    <a:pt x="499" y="524"/>
                  </a:lnTo>
                  <a:lnTo>
                    <a:pt x="487" y="542"/>
                  </a:lnTo>
                  <a:lnTo>
                    <a:pt x="481" y="560"/>
                  </a:lnTo>
                  <a:lnTo>
                    <a:pt x="481" y="578"/>
                  </a:lnTo>
                  <a:lnTo>
                    <a:pt x="457" y="590"/>
                  </a:lnTo>
                  <a:lnTo>
                    <a:pt x="438" y="596"/>
                  </a:lnTo>
                  <a:lnTo>
                    <a:pt x="420" y="614"/>
                  </a:lnTo>
                  <a:lnTo>
                    <a:pt x="402" y="638"/>
                  </a:lnTo>
                  <a:lnTo>
                    <a:pt x="366" y="698"/>
                  </a:lnTo>
                  <a:lnTo>
                    <a:pt x="348" y="728"/>
                  </a:lnTo>
                  <a:lnTo>
                    <a:pt x="330" y="758"/>
                  </a:lnTo>
                  <a:lnTo>
                    <a:pt x="324" y="776"/>
                  </a:lnTo>
                  <a:lnTo>
                    <a:pt x="318" y="782"/>
                  </a:lnTo>
                  <a:lnTo>
                    <a:pt x="312" y="788"/>
                  </a:lnTo>
                  <a:lnTo>
                    <a:pt x="300" y="794"/>
                  </a:lnTo>
                  <a:lnTo>
                    <a:pt x="282" y="806"/>
                  </a:lnTo>
                  <a:lnTo>
                    <a:pt x="252" y="824"/>
                  </a:lnTo>
                  <a:lnTo>
                    <a:pt x="199" y="854"/>
                  </a:lnTo>
                  <a:lnTo>
                    <a:pt x="151" y="884"/>
                  </a:lnTo>
                  <a:lnTo>
                    <a:pt x="84" y="926"/>
                  </a:lnTo>
                  <a:lnTo>
                    <a:pt x="30" y="962"/>
                  </a:lnTo>
                  <a:lnTo>
                    <a:pt x="12" y="974"/>
                  </a:lnTo>
                  <a:lnTo>
                    <a:pt x="0" y="992"/>
                  </a:lnTo>
                  <a:lnTo>
                    <a:pt x="0" y="1004"/>
                  </a:lnTo>
                  <a:lnTo>
                    <a:pt x="0" y="1022"/>
                  </a:lnTo>
                  <a:lnTo>
                    <a:pt x="12" y="1040"/>
                  </a:lnTo>
                  <a:lnTo>
                    <a:pt x="42" y="1046"/>
                  </a:lnTo>
                  <a:lnTo>
                    <a:pt x="84" y="1046"/>
                  </a:lnTo>
                  <a:lnTo>
                    <a:pt x="132" y="1034"/>
                  </a:lnTo>
                  <a:lnTo>
                    <a:pt x="193" y="1022"/>
                  </a:lnTo>
                  <a:lnTo>
                    <a:pt x="264" y="1004"/>
                  </a:lnTo>
                  <a:lnTo>
                    <a:pt x="336" y="980"/>
                  </a:lnTo>
                  <a:lnTo>
                    <a:pt x="408" y="950"/>
                  </a:lnTo>
                  <a:lnTo>
                    <a:pt x="475" y="920"/>
                  </a:lnTo>
                  <a:lnTo>
                    <a:pt x="529" y="896"/>
                  </a:lnTo>
                  <a:lnTo>
                    <a:pt x="564" y="878"/>
                  </a:lnTo>
                  <a:lnTo>
                    <a:pt x="570" y="872"/>
                  </a:lnTo>
                  <a:lnTo>
                    <a:pt x="576" y="872"/>
                  </a:lnTo>
                  <a:lnTo>
                    <a:pt x="606" y="872"/>
                  </a:lnTo>
                  <a:lnTo>
                    <a:pt x="648" y="866"/>
                  </a:lnTo>
                  <a:lnTo>
                    <a:pt x="714" y="848"/>
                  </a:lnTo>
                  <a:lnTo>
                    <a:pt x="793" y="830"/>
                  </a:lnTo>
                  <a:lnTo>
                    <a:pt x="876" y="812"/>
                  </a:lnTo>
                  <a:lnTo>
                    <a:pt x="966" y="794"/>
                  </a:lnTo>
                  <a:lnTo>
                    <a:pt x="1063" y="782"/>
                  </a:lnTo>
                  <a:lnTo>
                    <a:pt x="1152" y="776"/>
                  </a:lnTo>
                  <a:lnTo>
                    <a:pt x="1212" y="782"/>
                  </a:lnTo>
                  <a:lnTo>
                    <a:pt x="1284" y="806"/>
                  </a:lnTo>
                  <a:lnTo>
                    <a:pt x="1357" y="836"/>
                  </a:lnTo>
                  <a:lnTo>
                    <a:pt x="1416" y="872"/>
                  </a:lnTo>
                  <a:lnTo>
                    <a:pt x="1434" y="890"/>
                  </a:lnTo>
                  <a:lnTo>
                    <a:pt x="1452" y="908"/>
                  </a:lnTo>
                  <a:lnTo>
                    <a:pt x="1464" y="932"/>
                  </a:lnTo>
                  <a:lnTo>
                    <a:pt x="1464" y="950"/>
                  </a:lnTo>
                  <a:lnTo>
                    <a:pt x="1458" y="968"/>
                  </a:lnTo>
                  <a:lnTo>
                    <a:pt x="1440" y="992"/>
                  </a:lnTo>
                  <a:lnTo>
                    <a:pt x="1410" y="1004"/>
                  </a:lnTo>
                  <a:lnTo>
                    <a:pt x="1369" y="1022"/>
                  </a:lnTo>
                  <a:lnTo>
                    <a:pt x="1302" y="1040"/>
                  </a:lnTo>
                  <a:lnTo>
                    <a:pt x="1248" y="1064"/>
                  </a:lnTo>
                  <a:lnTo>
                    <a:pt x="1200" y="1082"/>
                  </a:lnTo>
                  <a:lnTo>
                    <a:pt x="1158" y="1100"/>
                  </a:lnTo>
                  <a:lnTo>
                    <a:pt x="1128" y="1118"/>
                  </a:lnTo>
                  <a:lnTo>
                    <a:pt x="1110" y="1130"/>
                  </a:lnTo>
                  <a:lnTo>
                    <a:pt x="1093" y="1148"/>
                  </a:lnTo>
                  <a:lnTo>
                    <a:pt x="1081" y="1160"/>
                  </a:lnTo>
                  <a:lnTo>
                    <a:pt x="1069" y="1190"/>
                  </a:lnTo>
                  <a:lnTo>
                    <a:pt x="1075" y="1208"/>
                  </a:lnTo>
                  <a:lnTo>
                    <a:pt x="1081" y="1220"/>
                  </a:lnTo>
                  <a:lnTo>
                    <a:pt x="1087" y="1226"/>
                  </a:lnTo>
                  <a:lnTo>
                    <a:pt x="1093" y="1232"/>
                  </a:lnTo>
                  <a:lnTo>
                    <a:pt x="1110" y="1232"/>
                  </a:lnTo>
                  <a:lnTo>
                    <a:pt x="1128" y="1226"/>
                  </a:lnTo>
                  <a:lnTo>
                    <a:pt x="1152" y="1226"/>
                  </a:lnTo>
                  <a:lnTo>
                    <a:pt x="1212" y="1220"/>
                  </a:lnTo>
                  <a:lnTo>
                    <a:pt x="1272" y="1214"/>
                  </a:lnTo>
                  <a:lnTo>
                    <a:pt x="1332" y="1208"/>
                  </a:lnTo>
                  <a:lnTo>
                    <a:pt x="1393" y="1196"/>
                  </a:lnTo>
                  <a:lnTo>
                    <a:pt x="1416" y="1190"/>
                  </a:lnTo>
                  <a:lnTo>
                    <a:pt x="1434" y="1184"/>
                  </a:lnTo>
                  <a:lnTo>
                    <a:pt x="1446" y="1178"/>
                  </a:lnTo>
                  <a:lnTo>
                    <a:pt x="1452" y="1178"/>
                  </a:lnTo>
                  <a:lnTo>
                    <a:pt x="1464" y="1172"/>
                  </a:lnTo>
                  <a:lnTo>
                    <a:pt x="1488" y="1166"/>
                  </a:lnTo>
                  <a:lnTo>
                    <a:pt x="1530" y="1148"/>
                  </a:lnTo>
                  <a:lnTo>
                    <a:pt x="1578" y="1130"/>
                  </a:lnTo>
                  <a:lnTo>
                    <a:pt x="1681" y="1094"/>
                  </a:lnTo>
                  <a:lnTo>
                    <a:pt x="1722" y="1076"/>
                  </a:lnTo>
                  <a:lnTo>
                    <a:pt x="1758" y="1064"/>
                  </a:lnTo>
                  <a:lnTo>
                    <a:pt x="1812" y="1040"/>
                  </a:lnTo>
                  <a:lnTo>
                    <a:pt x="1848" y="1004"/>
                  </a:lnTo>
                  <a:lnTo>
                    <a:pt x="1872" y="962"/>
                  </a:lnTo>
                  <a:lnTo>
                    <a:pt x="1890" y="932"/>
                  </a:lnTo>
                  <a:lnTo>
                    <a:pt x="1932" y="866"/>
                  </a:lnTo>
                  <a:lnTo>
                    <a:pt x="1986" y="800"/>
                  </a:lnTo>
                  <a:lnTo>
                    <a:pt x="2046" y="740"/>
                  </a:lnTo>
                  <a:lnTo>
                    <a:pt x="2112" y="692"/>
                  </a:lnTo>
                  <a:lnTo>
                    <a:pt x="2166" y="650"/>
                  </a:lnTo>
                  <a:lnTo>
                    <a:pt x="2214" y="620"/>
                  </a:lnTo>
                  <a:lnTo>
                    <a:pt x="2244" y="596"/>
                  </a:lnTo>
                  <a:lnTo>
                    <a:pt x="2257" y="590"/>
                  </a:lnTo>
                  <a:lnTo>
                    <a:pt x="2257" y="590"/>
                  </a:lnTo>
                  <a:lnTo>
                    <a:pt x="2400" y="518"/>
                  </a:lnTo>
                  <a:lnTo>
                    <a:pt x="2400" y="57"/>
                  </a:lnTo>
                  <a:lnTo>
                    <a:pt x="2401" y="0"/>
                  </a:lnTo>
                  <a:lnTo>
                    <a:pt x="2310" y="3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hidden">
            <a:xfrm>
              <a:off x="3792" y="1536"/>
              <a:ext cx="1968" cy="762"/>
            </a:xfrm>
            <a:custGeom>
              <a:avLst/>
              <a:gdLst/>
              <a:ahLst/>
              <a:cxnLst>
                <a:cxn ang="0">
                  <a:pos x="965" y="165"/>
                </a:cxn>
                <a:cxn ang="0">
                  <a:pos x="696" y="200"/>
                </a:cxn>
                <a:cxn ang="0">
                  <a:pos x="693" y="237"/>
                </a:cxn>
                <a:cxn ang="0">
                  <a:pos x="924" y="258"/>
                </a:cxn>
                <a:cxn ang="0">
                  <a:pos x="993" y="267"/>
                </a:cxn>
                <a:cxn ang="0">
                  <a:pos x="681" y="291"/>
                </a:cxn>
                <a:cxn ang="0">
                  <a:pos x="633" y="309"/>
                </a:cxn>
                <a:cxn ang="0">
                  <a:pos x="645" y="336"/>
                </a:cxn>
                <a:cxn ang="0">
                  <a:pos x="672" y="351"/>
                </a:cxn>
                <a:cxn ang="0">
                  <a:pos x="984" y="333"/>
                </a:cxn>
                <a:cxn ang="0">
                  <a:pos x="1080" y="357"/>
                </a:cxn>
                <a:cxn ang="0">
                  <a:pos x="624" y="492"/>
                </a:cxn>
                <a:cxn ang="0">
                  <a:pos x="616" y="536"/>
                </a:cxn>
                <a:cxn ang="0">
                  <a:pos x="8" y="724"/>
                </a:cxn>
                <a:cxn ang="0">
                  <a:pos x="0" y="756"/>
                </a:cxn>
                <a:cxn ang="0">
                  <a:pos x="27" y="762"/>
                </a:cxn>
                <a:cxn ang="0">
                  <a:pos x="664" y="564"/>
                </a:cxn>
                <a:cxn ang="0">
                  <a:pos x="856" y="600"/>
                </a:cxn>
                <a:cxn ang="0">
                  <a:pos x="1158" y="507"/>
                </a:cxn>
                <a:cxn ang="0">
                  <a:pos x="1434" y="465"/>
                </a:cxn>
                <a:cxn ang="0">
                  <a:pos x="1572" y="368"/>
                </a:cxn>
                <a:cxn ang="0">
                  <a:pos x="1712" y="340"/>
                </a:cxn>
                <a:cxn ang="0">
                  <a:pos x="1856" y="328"/>
                </a:cxn>
                <a:cxn ang="0">
                  <a:pos x="1968" y="330"/>
                </a:cxn>
                <a:cxn ang="0">
                  <a:pos x="1968" y="0"/>
                </a:cxn>
                <a:cxn ang="0">
                  <a:pos x="1934" y="3"/>
                </a:cxn>
                <a:cxn ang="0">
                  <a:pos x="1832" y="5"/>
                </a:cxn>
                <a:cxn ang="0">
                  <a:pos x="1682" y="35"/>
                </a:cxn>
                <a:cxn ang="0">
                  <a:pos x="1643" y="72"/>
                </a:cxn>
                <a:cxn ang="0">
                  <a:pos x="1392" y="119"/>
                </a:cxn>
              </a:cxnLst>
              <a:rect l="0" t="0" r="r" b="b"/>
              <a:pathLst>
                <a:path w="1968" h="762">
                  <a:moveTo>
                    <a:pt x="965" y="165"/>
                  </a:moveTo>
                  <a:lnTo>
                    <a:pt x="696" y="200"/>
                  </a:lnTo>
                  <a:lnTo>
                    <a:pt x="693" y="237"/>
                  </a:lnTo>
                  <a:lnTo>
                    <a:pt x="924" y="258"/>
                  </a:lnTo>
                  <a:lnTo>
                    <a:pt x="993" y="267"/>
                  </a:lnTo>
                  <a:lnTo>
                    <a:pt x="681" y="291"/>
                  </a:lnTo>
                  <a:lnTo>
                    <a:pt x="633" y="309"/>
                  </a:lnTo>
                  <a:lnTo>
                    <a:pt x="645" y="336"/>
                  </a:lnTo>
                  <a:lnTo>
                    <a:pt x="672" y="351"/>
                  </a:lnTo>
                  <a:lnTo>
                    <a:pt x="984" y="333"/>
                  </a:lnTo>
                  <a:lnTo>
                    <a:pt x="1080" y="357"/>
                  </a:lnTo>
                  <a:lnTo>
                    <a:pt x="624" y="492"/>
                  </a:lnTo>
                  <a:lnTo>
                    <a:pt x="616" y="536"/>
                  </a:lnTo>
                  <a:lnTo>
                    <a:pt x="8" y="724"/>
                  </a:lnTo>
                  <a:lnTo>
                    <a:pt x="0" y="756"/>
                  </a:lnTo>
                  <a:lnTo>
                    <a:pt x="27" y="762"/>
                  </a:lnTo>
                  <a:lnTo>
                    <a:pt x="664" y="564"/>
                  </a:lnTo>
                  <a:lnTo>
                    <a:pt x="856" y="600"/>
                  </a:lnTo>
                  <a:lnTo>
                    <a:pt x="1158" y="507"/>
                  </a:lnTo>
                  <a:lnTo>
                    <a:pt x="1434" y="465"/>
                  </a:lnTo>
                  <a:lnTo>
                    <a:pt x="1572" y="368"/>
                  </a:lnTo>
                  <a:lnTo>
                    <a:pt x="1712" y="340"/>
                  </a:lnTo>
                  <a:lnTo>
                    <a:pt x="1856" y="328"/>
                  </a:lnTo>
                  <a:lnTo>
                    <a:pt x="1968" y="330"/>
                  </a:lnTo>
                  <a:lnTo>
                    <a:pt x="1968" y="0"/>
                  </a:lnTo>
                  <a:lnTo>
                    <a:pt x="1934" y="3"/>
                  </a:lnTo>
                  <a:lnTo>
                    <a:pt x="1832" y="5"/>
                  </a:lnTo>
                  <a:lnTo>
                    <a:pt x="1682" y="35"/>
                  </a:lnTo>
                  <a:lnTo>
                    <a:pt x="1643" y="72"/>
                  </a:lnTo>
                  <a:lnTo>
                    <a:pt x="1392" y="119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 userDrawn="1"/>
          </p:nvSpPr>
          <p:spPr bwMode="hidden">
            <a:xfrm>
              <a:off x="3599" y="2477"/>
              <a:ext cx="186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85" y="18"/>
                </a:cxn>
                <a:cxn ang="0">
                  <a:pos x="185" y="36"/>
                </a:cxn>
                <a:cxn ang="0">
                  <a:pos x="179" y="54"/>
                </a:cxn>
                <a:cxn ang="0">
                  <a:pos x="161" y="72"/>
                </a:cxn>
                <a:cxn ang="0">
                  <a:pos x="137" y="96"/>
                </a:cxn>
                <a:cxn ang="0">
                  <a:pos x="101" y="108"/>
                </a:cxn>
                <a:cxn ang="0">
                  <a:pos x="47" y="120"/>
                </a:cxn>
                <a:cxn ang="0">
                  <a:pos x="29" y="120"/>
                </a:cxn>
                <a:cxn ang="0">
                  <a:pos x="17" y="114"/>
                </a:cxn>
                <a:cxn ang="0">
                  <a:pos x="0" y="96"/>
                </a:cxn>
                <a:cxn ang="0">
                  <a:pos x="0" y="78"/>
                </a:cxn>
                <a:cxn ang="0">
                  <a:pos x="0" y="72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85" y="18"/>
                  </a:lnTo>
                  <a:lnTo>
                    <a:pt x="185" y="36"/>
                  </a:lnTo>
                  <a:lnTo>
                    <a:pt x="179" y="54"/>
                  </a:lnTo>
                  <a:lnTo>
                    <a:pt x="161" y="72"/>
                  </a:lnTo>
                  <a:lnTo>
                    <a:pt x="137" y="96"/>
                  </a:lnTo>
                  <a:lnTo>
                    <a:pt x="101" y="108"/>
                  </a:lnTo>
                  <a:lnTo>
                    <a:pt x="47" y="120"/>
                  </a:lnTo>
                  <a:lnTo>
                    <a:pt x="29" y="120"/>
                  </a:lnTo>
                  <a:lnTo>
                    <a:pt x="17" y="114"/>
                  </a:lnTo>
                  <a:lnTo>
                    <a:pt x="0" y="96"/>
                  </a:lnTo>
                  <a:lnTo>
                    <a:pt x="0" y="78"/>
                  </a:lnTo>
                  <a:lnTo>
                    <a:pt x="0" y="72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0" name="Freeform 8"/>
            <p:cNvSpPr>
              <a:spLocks/>
            </p:cNvSpPr>
            <p:nvPr userDrawn="1"/>
          </p:nvSpPr>
          <p:spPr bwMode="hidden">
            <a:xfrm>
              <a:off x="3779" y="2393"/>
              <a:ext cx="185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79" y="24"/>
                </a:cxn>
                <a:cxn ang="0">
                  <a:pos x="167" y="42"/>
                </a:cxn>
                <a:cxn ang="0">
                  <a:pos x="149" y="66"/>
                </a:cxn>
                <a:cxn ang="0">
                  <a:pos x="131" y="90"/>
                </a:cxn>
                <a:cxn ang="0">
                  <a:pos x="102" y="108"/>
                </a:cxn>
                <a:cxn ang="0">
                  <a:pos x="66" y="120"/>
                </a:cxn>
                <a:cxn ang="0">
                  <a:pos x="18" y="120"/>
                </a:cxn>
                <a:cxn ang="0">
                  <a:pos x="0" y="60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79" y="24"/>
                  </a:lnTo>
                  <a:lnTo>
                    <a:pt x="167" y="42"/>
                  </a:lnTo>
                  <a:lnTo>
                    <a:pt x="149" y="66"/>
                  </a:lnTo>
                  <a:lnTo>
                    <a:pt x="131" y="90"/>
                  </a:lnTo>
                  <a:lnTo>
                    <a:pt x="102" y="108"/>
                  </a:lnTo>
                  <a:lnTo>
                    <a:pt x="66" y="120"/>
                  </a:lnTo>
                  <a:lnTo>
                    <a:pt x="18" y="120"/>
                  </a:lnTo>
                  <a:lnTo>
                    <a:pt x="0" y="60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1" name="Freeform 9"/>
            <p:cNvSpPr>
              <a:spLocks/>
            </p:cNvSpPr>
            <p:nvPr userDrawn="1"/>
          </p:nvSpPr>
          <p:spPr bwMode="hidden">
            <a:xfrm>
              <a:off x="3839" y="1836"/>
              <a:ext cx="528" cy="275"/>
            </a:xfrm>
            <a:custGeom>
              <a:avLst/>
              <a:gdLst/>
              <a:ahLst/>
              <a:cxnLst>
                <a:cxn ang="0">
                  <a:pos x="0" y="275"/>
                </a:cxn>
                <a:cxn ang="0">
                  <a:pos x="0" y="269"/>
                </a:cxn>
                <a:cxn ang="0">
                  <a:pos x="6" y="251"/>
                </a:cxn>
                <a:cxn ang="0">
                  <a:pos x="6" y="239"/>
                </a:cxn>
                <a:cxn ang="0">
                  <a:pos x="12" y="227"/>
                </a:cxn>
                <a:cxn ang="0">
                  <a:pos x="18" y="221"/>
                </a:cxn>
                <a:cxn ang="0">
                  <a:pos x="36" y="215"/>
                </a:cxn>
                <a:cxn ang="0">
                  <a:pos x="77" y="203"/>
                </a:cxn>
                <a:cxn ang="0">
                  <a:pos x="137" y="179"/>
                </a:cxn>
                <a:cxn ang="0">
                  <a:pos x="209" y="143"/>
                </a:cxn>
                <a:cxn ang="0">
                  <a:pos x="251" y="120"/>
                </a:cxn>
                <a:cxn ang="0">
                  <a:pos x="299" y="96"/>
                </a:cxn>
                <a:cxn ang="0">
                  <a:pos x="394" y="48"/>
                </a:cxn>
                <a:cxn ang="0">
                  <a:pos x="442" y="30"/>
                </a:cxn>
                <a:cxn ang="0">
                  <a:pos x="478" y="12"/>
                </a:cxn>
                <a:cxn ang="0">
                  <a:pos x="502" y="6"/>
                </a:cxn>
                <a:cxn ang="0">
                  <a:pos x="520" y="0"/>
                </a:cxn>
                <a:cxn ang="0">
                  <a:pos x="526" y="0"/>
                </a:cxn>
                <a:cxn ang="0">
                  <a:pos x="520" y="6"/>
                </a:cxn>
                <a:cxn ang="0">
                  <a:pos x="508" y="12"/>
                </a:cxn>
                <a:cxn ang="0">
                  <a:pos x="484" y="24"/>
                </a:cxn>
                <a:cxn ang="0">
                  <a:pos x="460" y="42"/>
                </a:cxn>
                <a:cxn ang="0">
                  <a:pos x="436" y="54"/>
                </a:cxn>
                <a:cxn ang="0">
                  <a:pos x="394" y="78"/>
                </a:cxn>
                <a:cxn ang="0">
                  <a:pos x="340" y="108"/>
                </a:cxn>
                <a:cxn ang="0">
                  <a:pos x="275" y="143"/>
                </a:cxn>
                <a:cxn ang="0">
                  <a:pos x="131" y="221"/>
                </a:cxn>
                <a:cxn ang="0">
                  <a:pos x="65" y="251"/>
                </a:cxn>
                <a:cxn ang="0">
                  <a:pos x="0" y="275"/>
                </a:cxn>
                <a:cxn ang="0">
                  <a:pos x="0" y="275"/>
                </a:cxn>
              </a:cxnLst>
              <a:rect l="0" t="0" r="r" b="b"/>
              <a:pathLst>
                <a:path w="526" h="275">
                  <a:moveTo>
                    <a:pt x="0" y="275"/>
                  </a:moveTo>
                  <a:lnTo>
                    <a:pt x="0" y="269"/>
                  </a:lnTo>
                  <a:lnTo>
                    <a:pt x="6" y="251"/>
                  </a:lnTo>
                  <a:lnTo>
                    <a:pt x="6" y="239"/>
                  </a:lnTo>
                  <a:lnTo>
                    <a:pt x="12" y="227"/>
                  </a:lnTo>
                  <a:lnTo>
                    <a:pt x="18" y="221"/>
                  </a:lnTo>
                  <a:lnTo>
                    <a:pt x="36" y="215"/>
                  </a:lnTo>
                  <a:lnTo>
                    <a:pt x="77" y="203"/>
                  </a:lnTo>
                  <a:lnTo>
                    <a:pt x="137" y="179"/>
                  </a:lnTo>
                  <a:lnTo>
                    <a:pt x="209" y="143"/>
                  </a:lnTo>
                  <a:lnTo>
                    <a:pt x="251" y="120"/>
                  </a:lnTo>
                  <a:lnTo>
                    <a:pt x="299" y="96"/>
                  </a:lnTo>
                  <a:lnTo>
                    <a:pt x="394" y="48"/>
                  </a:lnTo>
                  <a:lnTo>
                    <a:pt x="442" y="30"/>
                  </a:lnTo>
                  <a:lnTo>
                    <a:pt x="478" y="12"/>
                  </a:lnTo>
                  <a:lnTo>
                    <a:pt x="502" y="6"/>
                  </a:lnTo>
                  <a:lnTo>
                    <a:pt x="520" y="0"/>
                  </a:lnTo>
                  <a:lnTo>
                    <a:pt x="526" y="0"/>
                  </a:lnTo>
                  <a:lnTo>
                    <a:pt x="520" y="6"/>
                  </a:lnTo>
                  <a:lnTo>
                    <a:pt x="508" y="12"/>
                  </a:lnTo>
                  <a:lnTo>
                    <a:pt x="484" y="24"/>
                  </a:lnTo>
                  <a:lnTo>
                    <a:pt x="460" y="42"/>
                  </a:lnTo>
                  <a:lnTo>
                    <a:pt x="436" y="54"/>
                  </a:lnTo>
                  <a:lnTo>
                    <a:pt x="394" y="78"/>
                  </a:lnTo>
                  <a:lnTo>
                    <a:pt x="340" y="108"/>
                  </a:lnTo>
                  <a:lnTo>
                    <a:pt x="275" y="143"/>
                  </a:lnTo>
                  <a:lnTo>
                    <a:pt x="131" y="221"/>
                  </a:lnTo>
                  <a:lnTo>
                    <a:pt x="65" y="251"/>
                  </a:lnTo>
                  <a:lnTo>
                    <a:pt x="0" y="275"/>
                  </a:lnTo>
                  <a:lnTo>
                    <a:pt x="0" y="27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 userDrawn="1"/>
          </p:nvSpPr>
          <p:spPr bwMode="hidden">
            <a:xfrm>
              <a:off x="3676" y="2015"/>
              <a:ext cx="721" cy="306"/>
            </a:xfrm>
            <a:custGeom>
              <a:avLst/>
              <a:gdLst/>
              <a:ahLst/>
              <a:cxnLst>
                <a:cxn ang="0">
                  <a:pos x="48" y="216"/>
                </a:cxn>
                <a:cxn ang="0">
                  <a:pos x="30" y="252"/>
                </a:cxn>
                <a:cxn ang="0">
                  <a:pos x="12" y="282"/>
                </a:cxn>
                <a:cxn ang="0">
                  <a:pos x="6" y="300"/>
                </a:cxn>
                <a:cxn ang="0">
                  <a:pos x="0" y="306"/>
                </a:cxn>
                <a:cxn ang="0">
                  <a:pos x="48" y="276"/>
                </a:cxn>
                <a:cxn ang="0">
                  <a:pos x="84" y="252"/>
                </a:cxn>
                <a:cxn ang="0">
                  <a:pos x="108" y="234"/>
                </a:cxn>
                <a:cxn ang="0">
                  <a:pos x="120" y="228"/>
                </a:cxn>
                <a:cxn ang="0">
                  <a:pos x="126" y="228"/>
                </a:cxn>
                <a:cxn ang="0">
                  <a:pos x="144" y="222"/>
                </a:cxn>
                <a:cxn ang="0">
                  <a:pos x="168" y="216"/>
                </a:cxn>
                <a:cxn ang="0">
                  <a:pos x="198" y="204"/>
                </a:cxn>
                <a:cxn ang="0">
                  <a:pos x="275" y="180"/>
                </a:cxn>
                <a:cxn ang="0">
                  <a:pos x="371" y="156"/>
                </a:cxn>
                <a:cxn ang="0">
                  <a:pos x="461" y="126"/>
                </a:cxn>
                <a:cxn ang="0">
                  <a:pos x="544" y="102"/>
                </a:cxn>
                <a:cxn ang="0">
                  <a:pos x="574" y="90"/>
                </a:cxn>
                <a:cxn ang="0">
                  <a:pos x="604" y="84"/>
                </a:cxn>
                <a:cxn ang="0">
                  <a:pos x="622" y="78"/>
                </a:cxn>
                <a:cxn ang="0">
                  <a:pos x="628" y="72"/>
                </a:cxn>
                <a:cxn ang="0">
                  <a:pos x="634" y="66"/>
                </a:cxn>
                <a:cxn ang="0">
                  <a:pos x="652" y="60"/>
                </a:cxn>
                <a:cxn ang="0">
                  <a:pos x="694" y="30"/>
                </a:cxn>
                <a:cxn ang="0">
                  <a:pos x="712" y="18"/>
                </a:cxn>
                <a:cxn ang="0">
                  <a:pos x="718" y="6"/>
                </a:cxn>
                <a:cxn ang="0">
                  <a:pos x="712" y="0"/>
                </a:cxn>
                <a:cxn ang="0">
                  <a:pos x="688" y="0"/>
                </a:cxn>
                <a:cxn ang="0">
                  <a:pos x="628" y="0"/>
                </a:cxn>
                <a:cxn ang="0">
                  <a:pos x="580" y="0"/>
                </a:cxn>
                <a:cxn ang="0">
                  <a:pos x="544" y="0"/>
                </a:cxn>
                <a:cxn ang="0">
                  <a:pos x="514" y="18"/>
                </a:cxn>
                <a:cxn ang="0">
                  <a:pos x="485" y="42"/>
                </a:cxn>
                <a:cxn ang="0">
                  <a:pos x="467" y="54"/>
                </a:cxn>
                <a:cxn ang="0">
                  <a:pos x="449" y="60"/>
                </a:cxn>
                <a:cxn ang="0">
                  <a:pos x="425" y="60"/>
                </a:cxn>
                <a:cxn ang="0">
                  <a:pos x="389" y="66"/>
                </a:cxn>
                <a:cxn ang="0">
                  <a:pos x="347" y="84"/>
                </a:cxn>
                <a:cxn ang="0">
                  <a:pos x="311" y="108"/>
                </a:cxn>
                <a:cxn ang="0">
                  <a:pos x="287" y="126"/>
                </a:cxn>
                <a:cxn ang="0">
                  <a:pos x="275" y="132"/>
                </a:cxn>
                <a:cxn ang="0">
                  <a:pos x="257" y="138"/>
                </a:cxn>
                <a:cxn ang="0">
                  <a:pos x="221" y="138"/>
                </a:cxn>
                <a:cxn ang="0">
                  <a:pos x="186" y="138"/>
                </a:cxn>
                <a:cxn ang="0">
                  <a:pos x="180" y="138"/>
                </a:cxn>
                <a:cxn ang="0">
                  <a:pos x="174" y="138"/>
                </a:cxn>
                <a:cxn ang="0">
                  <a:pos x="114" y="162"/>
                </a:cxn>
                <a:cxn ang="0">
                  <a:pos x="48" y="216"/>
                </a:cxn>
                <a:cxn ang="0">
                  <a:pos x="48" y="216"/>
                </a:cxn>
              </a:cxnLst>
              <a:rect l="0" t="0" r="r" b="b"/>
              <a:pathLst>
                <a:path w="718" h="306">
                  <a:moveTo>
                    <a:pt x="48" y="216"/>
                  </a:moveTo>
                  <a:lnTo>
                    <a:pt x="30" y="252"/>
                  </a:lnTo>
                  <a:lnTo>
                    <a:pt x="12" y="282"/>
                  </a:lnTo>
                  <a:lnTo>
                    <a:pt x="6" y="300"/>
                  </a:lnTo>
                  <a:lnTo>
                    <a:pt x="0" y="306"/>
                  </a:lnTo>
                  <a:lnTo>
                    <a:pt x="48" y="276"/>
                  </a:lnTo>
                  <a:lnTo>
                    <a:pt x="84" y="252"/>
                  </a:lnTo>
                  <a:lnTo>
                    <a:pt x="108" y="234"/>
                  </a:lnTo>
                  <a:lnTo>
                    <a:pt x="120" y="228"/>
                  </a:lnTo>
                  <a:lnTo>
                    <a:pt x="126" y="228"/>
                  </a:lnTo>
                  <a:lnTo>
                    <a:pt x="144" y="222"/>
                  </a:lnTo>
                  <a:lnTo>
                    <a:pt x="168" y="216"/>
                  </a:lnTo>
                  <a:lnTo>
                    <a:pt x="198" y="204"/>
                  </a:lnTo>
                  <a:lnTo>
                    <a:pt x="275" y="180"/>
                  </a:lnTo>
                  <a:lnTo>
                    <a:pt x="371" y="156"/>
                  </a:lnTo>
                  <a:lnTo>
                    <a:pt x="461" y="126"/>
                  </a:lnTo>
                  <a:lnTo>
                    <a:pt x="544" y="102"/>
                  </a:lnTo>
                  <a:lnTo>
                    <a:pt x="574" y="90"/>
                  </a:lnTo>
                  <a:lnTo>
                    <a:pt x="604" y="84"/>
                  </a:lnTo>
                  <a:lnTo>
                    <a:pt x="622" y="78"/>
                  </a:lnTo>
                  <a:lnTo>
                    <a:pt x="628" y="72"/>
                  </a:lnTo>
                  <a:lnTo>
                    <a:pt x="634" y="66"/>
                  </a:lnTo>
                  <a:lnTo>
                    <a:pt x="652" y="60"/>
                  </a:lnTo>
                  <a:lnTo>
                    <a:pt x="694" y="30"/>
                  </a:lnTo>
                  <a:lnTo>
                    <a:pt x="712" y="18"/>
                  </a:lnTo>
                  <a:lnTo>
                    <a:pt x="718" y="6"/>
                  </a:lnTo>
                  <a:lnTo>
                    <a:pt x="712" y="0"/>
                  </a:lnTo>
                  <a:lnTo>
                    <a:pt x="688" y="0"/>
                  </a:lnTo>
                  <a:lnTo>
                    <a:pt x="628" y="0"/>
                  </a:lnTo>
                  <a:lnTo>
                    <a:pt x="580" y="0"/>
                  </a:lnTo>
                  <a:lnTo>
                    <a:pt x="544" y="0"/>
                  </a:lnTo>
                  <a:lnTo>
                    <a:pt x="514" y="18"/>
                  </a:lnTo>
                  <a:lnTo>
                    <a:pt x="485" y="42"/>
                  </a:lnTo>
                  <a:lnTo>
                    <a:pt x="467" y="54"/>
                  </a:lnTo>
                  <a:lnTo>
                    <a:pt x="449" y="60"/>
                  </a:lnTo>
                  <a:lnTo>
                    <a:pt x="425" y="60"/>
                  </a:lnTo>
                  <a:lnTo>
                    <a:pt x="389" y="66"/>
                  </a:lnTo>
                  <a:lnTo>
                    <a:pt x="347" y="84"/>
                  </a:lnTo>
                  <a:lnTo>
                    <a:pt x="311" y="108"/>
                  </a:lnTo>
                  <a:lnTo>
                    <a:pt x="287" y="126"/>
                  </a:lnTo>
                  <a:lnTo>
                    <a:pt x="275" y="132"/>
                  </a:lnTo>
                  <a:lnTo>
                    <a:pt x="257" y="138"/>
                  </a:lnTo>
                  <a:lnTo>
                    <a:pt x="221" y="138"/>
                  </a:lnTo>
                  <a:lnTo>
                    <a:pt x="186" y="138"/>
                  </a:lnTo>
                  <a:lnTo>
                    <a:pt x="180" y="138"/>
                  </a:lnTo>
                  <a:lnTo>
                    <a:pt x="174" y="138"/>
                  </a:lnTo>
                  <a:lnTo>
                    <a:pt x="114" y="162"/>
                  </a:lnTo>
                  <a:lnTo>
                    <a:pt x="48" y="216"/>
                  </a:lnTo>
                  <a:lnTo>
                    <a:pt x="48" y="2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3" name="Freeform 11"/>
            <p:cNvSpPr>
              <a:spLocks/>
            </p:cNvSpPr>
            <p:nvPr userDrawn="1"/>
          </p:nvSpPr>
          <p:spPr bwMode="hidden">
            <a:xfrm>
              <a:off x="3358" y="1890"/>
              <a:ext cx="2400" cy="881"/>
            </a:xfrm>
            <a:custGeom>
              <a:avLst/>
              <a:gdLst/>
              <a:ahLst/>
              <a:cxnLst>
                <a:cxn ang="0">
                  <a:pos x="2231" y="54"/>
                </a:cxn>
                <a:cxn ang="0">
                  <a:pos x="2189" y="54"/>
                </a:cxn>
                <a:cxn ang="0">
                  <a:pos x="2147" y="66"/>
                </a:cxn>
                <a:cxn ang="0">
                  <a:pos x="2021" y="101"/>
                </a:cxn>
                <a:cxn ang="0">
                  <a:pos x="1956" y="119"/>
                </a:cxn>
                <a:cxn ang="0">
                  <a:pos x="1860" y="167"/>
                </a:cxn>
                <a:cxn ang="0">
                  <a:pos x="1836" y="245"/>
                </a:cxn>
                <a:cxn ang="0">
                  <a:pos x="1842" y="305"/>
                </a:cxn>
                <a:cxn ang="0">
                  <a:pos x="1758" y="317"/>
                </a:cxn>
                <a:cxn ang="0">
                  <a:pos x="1597" y="263"/>
                </a:cxn>
                <a:cxn ang="0">
                  <a:pos x="1507" y="257"/>
                </a:cxn>
                <a:cxn ang="0">
                  <a:pos x="1399" y="311"/>
                </a:cxn>
                <a:cxn ang="0">
                  <a:pos x="1334" y="353"/>
                </a:cxn>
                <a:cxn ang="0">
                  <a:pos x="1310" y="359"/>
                </a:cxn>
                <a:cxn ang="0">
                  <a:pos x="1214" y="371"/>
                </a:cxn>
                <a:cxn ang="0">
                  <a:pos x="1160" y="365"/>
                </a:cxn>
                <a:cxn ang="0">
                  <a:pos x="1053" y="371"/>
                </a:cxn>
                <a:cxn ang="0">
                  <a:pos x="957" y="383"/>
                </a:cxn>
                <a:cxn ang="0">
                  <a:pos x="921" y="401"/>
                </a:cxn>
                <a:cxn ang="0">
                  <a:pos x="819" y="419"/>
                </a:cxn>
                <a:cxn ang="0">
                  <a:pos x="778" y="419"/>
                </a:cxn>
                <a:cxn ang="0">
                  <a:pos x="664" y="437"/>
                </a:cxn>
                <a:cxn ang="0">
                  <a:pos x="598" y="473"/>
                </a:cxn>
                <a:cxn ang="0">
                  <a:pos x="503" y="467"/>
                </a:cxn>
                <a:cxn ang="0">
                  <a:pos x="431" y="491"/>
                </a:cxn>
                <a:cxn ang="0">
                  <a:pos x="413" y="539"/>
                </a:cxn>
                <a:cxn ang="0">
                  <a:pos x="347" y="569"/>
                </a:cxn>
                <a:cxn ang="0">
                  <a:pos x="222" y="599"/>
                </a:cxn>
                <a:cxn ang="0">
                  <a:pos x="138" y="647"/>
                </a:cxn>
                <a:cxn ang="0">
                  <a:pos x="108" y="659"/>
                </a:cxn>
                <a:cxn ang="0">
                  <a:pos x="0" y="671"/>
                </a:cxn>
                <a:cxn ang="0">
                  <a:pos x="84" y="695"/>
                </a:cxn>
                <a:cxn ang="0">
                  <a:pos x="263" y="653"/>
                </a:cxn>
                <a:cxn ang="0">
                  <a:pos x="473" y="569"/>
                </a:cxn>
                <a:cxn ang="0">
                  <a:pos x="568" y="521"/>
                </a:cxn>
                <a:cxn ang="0">
                  <a:pos x="646" y="515"/>
                </a:cxn>
                <a:cxn ang="0">
                  <a:pos x="873" y="461"/>
                </a:cxn>
                <a:cxn ang="0">
                  <a:pos x="1148" y="425"/>
                </a:cxn>
                <a:cxn ang="0">
                  <a:pos x="1292" y="461"/>
                </a:cxn>
                <a:cxn ang="0">
                  <a:pos x="1417" y="533"/>
                </a:cxn>
                <a:cxn ang="0">
                  <a:pos x="1435" y="617"/>
                </a:cxn>
                <a:cxn ang="0">
                  <a:pos x="1376" y="653"/>
                </a:cxn>
                <a:cxn ang="0">
                  <a:pos x="1226" y="701"/>
                </a:cxn>
                <a:cxn ang="0">
                  <a:pos x="1112" y="755"/>
                </a:cxn>
                <a:cxn ang="0">
                  <a:pos x="1065" y="809"/>
                </a:cxn>
                <a:cxn ang="0">
                  <a:pos x="1077" y="869"/>
                </a:cxn>
                <a:cxn ang="0">
                  <a:pos x="1106" y="881"/>
                </a:cxn>
                <a:cxn ang="0">
                  <a:pos x="1208" y="869"/>
                </a:cxn>
                <a:cxn ang="0">
                  <a:pos x="1388" y="857"/>
                </a:cxn>
                <a:cxn ang="0">
                  <a:pos x="1441" y="851"/>
                </a:cxn>
                <a:cxn ang="0">
                  <a:pos x="1483" y="833"/>
                </a:cxn>
                <a:cxn ang="0">
                  <a:pos x="1675" y="743"/>
                </a:cxn>
                <a:cxn ang="0">
                  <a:pos x="1806" y="689"/>
                </a:cxn>
                <a:cxn ang="0">
                  <a:pos x="1884" y="581"/>
                </a:cxn>
                <a:cxn ang="0">
                  <a:pos x="2039" y="389"/>
                </a:cxn>
                <a:cxn ang="0">
                  <a:pos x="2207" y="269"/>
                </a:cxn>
                <a:cxn ang="0">
                  <a:pos x="2249" y="239"/>
                </a:cxn>
                <a:cxn ang="0">
                  <a:pos x="2392" y="0"/>
                </a:cxn>
                <a:cxn ang="0">
                  <a:pos x="2302" y="36"/>
                </a:cxn>
              </a:cxnLst>
              <a:rect l="0" t="0" r="r" b="b"/>
              <a:pathLst>
                <a:path w="2392" h="881">
                  <a:moveTo>
                    <a:pt x="2302" y="36"/>
                  </a:moveTo>
                  <a:lnTo>
                    <a:pt x="2266" y="48"/>
                  </a:lnTo>
                  <a:lnTo>
                    <a:pt x="2231" y="54"/>
                  </a:lnTo>
                  <a:lnTo>
                    <a:pt x="2201" y="54"/>
                  </a:lnTo>
                  <a:lnTo>
                    <a:pt x="2195" y="54"/>
                  </a:lnTo>
                  <a:lnTo>
                    <a:pt x="2189" y="54"/>
                  </a:lnTo>
                  <a:lnTo>
                    <a:pt x="2189" y="54"/>
                  </a:lnTo>
                  <a:lnTo>
                    <a:pt x="2177" y="60"/>
                  </a:lnTo>
                  <a:lnTo>
                    <a:pt x="2147" y="66"/>
                  </a:lnTo>
                  <a:lnTo>
                    <a:pt x="2105" y="78"/>
                  </a:lnTo>
                  <a:lnTo>
                    <a:pt x="2057" y="89"/>
                  </a:lnTo>
                  <a:lnTo>
                    <a:pt x="2021" y="101"/>
                  </a:lnTo>
                  <a:lnTo>
                    <a:pt x="1997" y="107"/>
                  </a:lnTo>
                  <a:lnTo>
                    <a:pt x="1973" y="113"/>
                  </a:lnTo>
                  <a:lnTo>
                    <a:pt x="1956" y="119"/>
                  </a:lnTo>
                  <a:lnTo>
                    <a:pt x="1926" y="131"/>
                  </a:lnTo>
                  <a:lnTo>
                    <a:pt x="1896" y="137"/>
                  </a:lnTo>
                  <a:lnTo>
                    <a:pt x="1860" y="167"/>
                  </a:lnTo>
                  <a:lnTo>
                    <a:pt x="1842" y="191"/>
                  </a:lnTo>
                  <a:lnTo>
                    <a:pt x="1836" y="221"/>
                  </a:lnTo>
                  <a:lnTo>
                    <a:pt x="1836" y="245"/>
                  </a:lnTo>
                  <a:lnTo>
                    <a:pt x="1842" y="269"/>
                  </a:lnTo>
                  <a:lnTo>
                    <a:pt x="1842" y="293"/>
                  </a:lnTo>
                  <a:lnTo>
                    <a:pt x="1842" y="305"/>
                  </a:lnTo>
                  <a:lnTo>
                    <a:pt x="1824" y="323"/>
                  </a:lnTo>
                  <a:lnTo>
                    <a:pt x="1794" y="329"/>
                  </a:lnTo>
                  <a:lnTo>
                    <a:pt x="1758" y="317"/>
                  </a:lnTo>
                  <a:lnTo>
                    <a:pt x="1716" y="299"/>
                  </a:lnTo>
                  <a:lnTo>
                    <a:pt x="1657" y="275"/>
                  </a:lnTo>
                  <a:lnTo>
                    <a:pt x="1597" y="263"/>
                  </a:lnTo>
                  <a:lnTo>
                    <a:pt x="1543" y="257"/>
                  </a:lnTo>
                  <a:lnTo>
                    <a:pt x="1519" y="257"/>
                  </a:lnTo>
                  <a:lnTo>
                    <a:pt x="1507" y="257"/>
                  </a:lnTo>
                  <a:lnTo>
                    <a:pt x="1489" y="263"/>
                  </a:lnTo>
                  <a:lnTo>
                    <a:pt x="1459" y="275"/>
                  </a:lnTo>
                  <a:lnTo>
                    <a:pt x="1399" y="311"/>
                  </a:lnTo>
                  <a:lnTo>
                    <a:pt x="1376" y="329"/>
                  </a:lnTo>
                  <a:lnTo>
                    <a:pt x="1352" y="341"/>
                  </a:lnTo>
                  <a:lnTo>
                    <a:pt x="1334" y="353"/>
                  </a:lnTo>
                  <a:lnTo>
                    <a:pt x="1328" y="359"/>
                  </a:lnTo>
                  <a:lnTo>
                    <a:pt x="1322" y="359"/>
                  </a:lnTo>
                  <a:lnTo>
                    <a:pt x="1310" y="359"/>
                  </a:lnTo>
                  <a:lnTo>
                    <a:pt x="1286" y="365"/>
                  </a:lnTo>
                  <a:lnTo>
                    <a:pt x="1262" y="365"/>
                  </a:lnTo>
                  <a:lnTo>
                    <a:pt x="1214" y="371"/>
                  </a:lnTo>
                  <a:lnTo>
                    <a:pt x="1196" y="371"/>
                  </a:lnTo>
                  <a:lnTo>
                    <a:pt x="1178" y="365"/>
                  </a:lnTo>
                  <a:lnTo>
                    <a:pt x="1160" y="365"/>
                  </a:lnTo>
                  <a:lnTo>
                    <a:pt x="1130" y="365"/>
                  </a:lnTo>
                  <a:lnTo>
                    <a:pt x="1095" y="365"/>
                  </a:lnTo>
                  <a:lnTo>
                    <a:pt x="1053" y="371"/>
                  </a:lnTo>
                  <a:lnTo>
                    <a:pt x="1017" y="377"/>
                  </a:lnTo>
                  <a:lnTo>
                    <a:pt x="981" y="377"/>
                  </a:lnTo>
                  <a:lnTo>
                    <a:pt x="957" y="383"/>
                  </a:lnTo>
                  <a:lnTo>
                    <a:pt x="945" y="389"/>
                  </a:lnTo>
                  <a:lnTo>
                    <a:pt x="939" y="395"/>
                  </a:lnTo>
                  <a:lnTo>
                    <a:pt x="921" y="401"/>
                  </a:lnTo>
                  <a:lnTo>
                    <a:pt x="879" y="407"/>
                  </a:lnTo>
                  <a:lnTo>
                    <a:pt x="837" y="419"/>
                  </a:lnTo>
                  <a:lnTo>
                    <a:pt x="819" y="419"/>
                  </a:lnTo>
                  <a:lnTo>
                    <a:pt x="808" y="419"/>
                  </a:lnTo>
                  <a:lnTo>
                    <a:pt x="796" y="419"/>
                  </a:lnTo>
                  <a:lnTo>
                    <a:pt x="778" y="419"/>
                  </a:lnTo>
                  <a:lnTo>
                    <a:pt x="754" y="419"/>
                  </a:lnTo>
                  <a:lnTo>
                    <a:pt x="724" y="425"/>
                  </a:lnTo>
                  <a:lnTo>
                    <a:pt x="664" y="437"/>
                  </a:lnTo>
                  <a:lnTo>
                    <a:pt x="640" y="449"/>
                  </a:lnTo>
                  <a:lnTo>
                    <a:pt x="616" y="461"/>
                  </a:lnTo>
                  <a:lnTo>
                    <a:pt x="598" y="473"/>
                  </a:lnTo>
                  <a:lnTo>
                    <a:pt x="580" y="473"/>
                  </a:lnTo>
                  <a:lnTo>
                    <a:pt x="538" y="473"/>
                  </a:lnTo>
                  <a:lnTo>
                    <a:pt x="503" y="467"/>
                  </a:lnTo>
                  <a:lnTo>
                    <a:pt x="461" y="473"/>
                  </a:lnTo>
                  <a:lnTo>
                    <a:pt x="443" y="479"/>
                  </a:lnTo>
                  <a:lnTo>
                    <a:pt x="431" y="491"/>
                  </a:lnTo>
                  <a:lnTo>
                    <a:pt x="425" y="509"/>
                  </a:lnTo>
                  <a:lnTo>
                    <a:pt x="419" y="533"/>
                  </a:lnTo>
                  <a:lnTo>
                    <a:pt x="413" y="539"/>
                  </a:lnTo>
                  <a:lnTo>
                    <a:pt x="407" y="545"/>
                  </a:lnTo>
                  <a:lnTo>
                    <a:pt x="389" y="551"/>
                  </a:lnTo>
                  <a:lnTo>
                    <a:pt x="347" y="569"/>
                  </a:lnTo>
                  <a:lnTo>
                    <a:pt x="299" y="587"/>
                  </a:lnTo>
                  <a:lnTo>
                    <a:pt x="257" y="593"/>
                  </a:lnTo>
                  <a:lnTo>
                    <a:pt x="222" y="599"/>
                  </a:lnTo>
                  <a:lnTo>
                    <a:pt x="180" y="617"/>
                  </a:lnTo>
                  <a:lnTo>
                    <a:pt x="150" y="641"/>
                  </a:lnTo>
                  <a:lnTo>
                    <a:pt x="138" y="647"/>
                  </a:lnTo>
                  <a:lnTo>
                    <a:pt x="132" y="653"/>
                  </a:lnTo>
                  <a:lnTo>
                    <a:pt x="126" y="659"/>
                  </a:lnTo>
                  <a:lnTo>
                    <a:pt x="108" y="659"/>
                  </a:lnTo>
                  <a:lnTo>
                    <a:pt x="96" y="653"/>
                  </a:lnTo>
                  <a:lnTo>
                    <a:pt x="90" y="653"/>
                  </a:lnTo>
                  <a:lnTo>
                    <a:pt x="0" y="671"/>
                  </a:lnTo>
                  <a:lnTo>
                    <a:pt x="12" y="689"/>
                  </a:lnTo>
                  <a:lnTo>
                    <a:pt x="42" y="695"/>
                  </a:lnTo>
                  <a:lnTo>
                    <a:pt x="84" y="695"/>
                  </a:lnTo>
                  <a:lnTo>
                    <a:pt x="132" y="683"/>
                  </a:lnTo>
                  <a:lnTo>
                    <a:pt x="192" y="671"/>
                  </a:lnTo>
                  <a:lnTo>
                    <a:pt x="263" y="653"/>
                  </a:lnTo>
                  <a:lnTo>
                    <a:pt x="335" y="629"/>
                  </a:lnTo>
                  <a:lnTo>
                    <a:pt x="407" y="599"/>
                  </a:lnTo>
                  <a:lnTo>
                    <a:pt x="473" y="569"/>
                  </a:lnTo>
                  <a:lnTo>
                    <a:pt x="527" y="545"/>
                  </a:lnTo>
                  <a:lnTo>
                    <a:pt x="562" y="527"/>
                  </a:lnTo>
                  <a:lnTo>
                    <a:pt x="568" y="521"/>
                  </a:lnTo>
                  <a:lnTo>
                    <a:pt x="574" y="521"/>
                  </a:lnTo>
                  <a:lnTo>
                    <a:pt x="604" y="521"/>
                  </a:lnTo>
                  <a:lnTo>
                    <a:pt x="646" y="515"/>
                  </a:lnTo>
                  <a:lnTo>
                    <a:pt x="712" y="497"/>
                  </a:lnTo>
                  <a:lnTo>
                    <a:pt x="790" y="479"/>
                  </a:lnTo>
                  <a:lnTo>
                    <a:pt x="873" y="461"/>
                  </a:lnTo>
                  <a:lnTo>
                    <a:pt x="963" y="443"/>
                  </a:lnTo>
                  <a:lnTo>
                    <a:pt x="1059" y="431"/>
                  </a:lnTo>
                  <a:lnTo>
                    <a:pt x="1148" y="425"/>
                  </a:lnTo>
                  <a:lnTo>
                    <a:pt x="1178" y="425"/>
                  </a:lnTo>
                  <a:lnTo>
                    <a:pt x="1214" y="437"/>
                  </a:lnTo>
                  <a:lnTo>
                    <a:pt x="1292" y="461"/>
                  </a:lnTo>
                  <a:lnTo>
                    <a:pt x="1340" y="479"/>
                  </a:lnTo>
                  <a:lnTo>
                    <a:pt x="1382" y="503"/>
                  </a:lnTo>
                  <a:lnTo>
                    <a:pt x="1417" y="533"/>
                  </a:lnTo>
                  <a:lnTo>
                    <a:pt x="1441" y="563"/>
                  </a:lnTo>
                  <a:lnTo>
                    <a:pt x="1447" y="587"/>
                  </a:lnTo>
                  <a:lnTo>
                    <a:pt x="1435" y="617"/>
                  </a:lnTo>
                  <a:lnTo>
                    <a:pt x="1423" y="629"/>
                  </a:lnTo>
                  <a:lnTo>
                    <a:pt x="1405" y="641"/>
                  </a:lnTo>
                  <a:lnTo>
                    <a:pt x="1376" y="653"/>
                  </a:lnTo>
                  <a:lnTo>
                    <a:pt x="1346" y="665"/>
                  </a:lnTo>
                  <a:lnTo>
                    <a:pt x="1280" y="683"/>
                  </a:lnTo>
                  <a:lnTo>
                    <a:pt x="1226" y="701"/>
                  </a:lnTo>
                  <a:lnTo>
                    <a:pt x="1178" y="719"/>
                  </a:lnTo>
                  <a:lnTo>
                    <a:pt x="1142" y="743"/>
                  </a:lnTo>
                  <a:lnTo>
                    <a:pt x="1112" y="755"/>
                  </a:lnTo>
                  <a:lnTo>
                    <a:pt x="1089" y="773"/>
                  </a:lnTo>
                  <a:lnTo>
                    <a:pt x="1077" y="791"/>
                  </a:lnTo>
                  <a:lnTo>
                    <a:pt x="1065" y="809"/>
                  </a:lnTo>
                  <a:lnTo>
                    <a:pt x="1059" y="833"/>
                  </a:lnTo>
                  <a:lnTo>
                    <a:pt x="1065" y="857"/>
                  </a:lnTo>
                  <a:lnTo>
                    <a:pt x="1077" y="869"/>
                  </a:lnTo>
                  <a:lnTo>
                    <a:pt x="1083" y="875"/>
                  </a:lnTo>
                  <a:lnTo>
                    <a:pt x="1089" y="881"/>
                  </a:lnTo>
                  <a:lnTo>
                    <a:pt x="1106" y="881"/>
                  </a:lnTo>
                  <a:lnTo>
                    <a:pt x="1124" y="875"/>
                  </a:lnTo>
                  <a:lnTo>
                    <a:pt x="1148" y="875"/>
                  </a:lnTo>
                  <a:lnTo>
                    <a:pt x="1208" y="869"/>
                  </a:lnTo>
                  <a:lnTo>
                    <a:pt x="1268" y="863"/>
                  </a:lnTo>
                  <a:lnTo>
                    <a:pt x="1328" y="863"/>
                  </a:lnTo>
                  <a:lnTo>
                    <a:pt x="1388" y="857"/>
                  </a:lnTo>
                  <a:lnTo>
                    <a:pt x="1411" y="857"/>
                  </a:lnTo>
                  <a:lnTo>
                    <a:pt x="1429" y="851"/>
                  </a:lnTo>
                  <a:lnTo>
                    <a:pt x="1441" y="851"/>
                  </a:lnTo>
                  <a:lnTo>
                    <a:pt x="1447" y="851"/>
                  </a:lnTo>
                  <a:lnTo>
                    <a:pt x="1459" y="845"/>
                  </a:lnTo>
                  <a:lnTo>
                    <a:pt x="1483" y="833"/>
                  </a:lnTo>
                  <a:lnTo>
                    <a:pt x="1525" y="815"/>
                  </a:lnTo>
                  <a:lnTo>
                    <a:pt x="1573" y="791"/>
                  </a:lnTo>
                  <a:lnTo>
                    <a:pt x="1675" y="743"/>
                  </a:lnTo>
                  <a:lnTo>
                    <a:pt x="1716" y="725"/>
                  </a:lnTo>
                  <a:lnTo>
                    <a:pt x="1752" y="713"/>
                  </a:lnTo>
                  <a:lnTo>
                    <a:pt x="1806" y="689"/>
                  </a:lnTo>
                  <a:lnTo>
                    <a:pt x="1842" y="653"/>
                  </a:lnTo>
                  <a:lnTo>
                    <a:pt x="1866" y="611"/>
                  </a:lnTo>
                  <a:lnTo>
                    <a:pt x="1884" y="581"/>
                  </a:lnTo>
                  <a:lnTo>
                    <a:pt x="1926" y="515"/>
                  </a:lnTo>
                  <a:lnTo>
                    <a:pt x="1979" y="449"/>
                  </a:lnTo>
                  <a:lnTo>
                    <a:pt x="2039" y="389"/>
                  </a:lnTo>
                  <a:lnTo>
                    <a:pt x="2105" y="341"/>
                  </a:lnTo>
                  <a:lnTo>
                    <a:pt x="2159" y="299"/>
                  </a:lnTo>
                  <a:lnTo>
                    <a:pt x="2207" y="269"/>
                  </a:lnTo>
                  <a:lnTo>
                    <a:pt x="2237" y="245"/>
                  </a:lnTo>
                  <a:lnTo>
                    <a:pt x="2249" y="239"/>
                  </a:lnTo>
                  <a:lnTo>
                    <a:pt x="2249" y="239"/>
                  </a:lnTo>
                  <a:lnTo>
                    <a:pt x="2392" y="167"/>
                  </a:lnTo>
                  <a:lnTo>
                    <a:pt x="2392" y="60"/>
                  </a:lnTo>
                  <a:lnTo>
                    <a:pt x="2392" y="0"/>
                  </a:lnTo>
                  <a:lnTo>
                    <a:pt x="2344" y="18"/>
                  </a:lnTo>
                  <a:lnTo>
                    <a:pt x="2302" y="36"/>
                  </a:lnTo>
                  <a:lnTo>
                    <a:pt x="2302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4" name="Freeform 12"/>
            <p:cNvSpPr>
              <a:spLocks/>
            </p:cNvSpPr>
            <p:nvPr userDrawn="1"/>
          </p:nvSpPr>
          <p:spPr bwMode="hidden">
            <a:xfrm>
              <a:off x="3839" y="1854"/>
              <a:ext cx="577" cy="258"/>
            </a:xfrm>
            <a:custGeom>
              <a:avLst/>
              <a:gdLst/>
              <a:ahLst/>
              <a:cxnLst>
                <a:cxn ang="0">
                  <a:pos x="30" y="245"/>
                </a:cxn>
                <a:cxn ang="0">
                  <a:pos x="18" y="251"/>
                </a:cxn>
                <a:cxn ang="0">
                  <a:pos x="6" y="257"/>
                </a:cxn>
                <a:cxn ang="0">
                  <a:pos x="0" y="257"/>
                </a:cxn>
                <a:cxn ang="0">
                  <a:pos x="305" y="113"/>
                </a:cxn>
                <a:cxn ang="0">
                  <a:pos x="520" y="0"/>
                </a:cxn>
                <a:cxn ang="0">
                  <a:pos x="526" y="6"/>
                </a:cxn>
                <a:cxn ang="0">
                  <a:pos x="544" y="18"/>
                </a:cxn>
                <a:cxn ang="0">
                  <a:pos x="550" y="24"/>
                </a:cxn>
                <a:cxn ang="0">
                  <a:pos x="550" y="36"/>
                </a:cxn>
                <a:cxn ang="0">
                  <a:pos x="544" y="42"/>
                </a:cxn>
                <a:cxn ang="0">
                  <a:pos x="526" y="54"/>
                </a:cxn>
                <a:cxn ang="0">
                  <a:pos x="514" y="60"/>
                </a:cxn>
                <a:cxn ang="0">
                  <a:pos x="502" y="66"/>
                </a:cxn>
                <a:cxn ang="0">
                  <a:pos x="448" y="84"/>
                </a:cxn>
                <a:cxn ang="0">
                  <a:pos x="382" y="113"/>
                </a:cxn>
                <a:cxn ang="0">
                  <a:pos x="305" y="143"/>
                </a:cxn>
                <a:cxn ang="0">
                  <a:pos x="227" y="173"/>
                </a:cxn>
                <a:cxn ang="0">
                  <a:pos x="149" y="203"/>
                </a:cxn>
                <a:cxn ang="0">
                  <a:pos x="83" y="227"/>
                </a:cxn>
                <a:cxn ang="0">
                  <a:pos x="30" y="245"/>
                </a:cxn>
                <a:cxn ang="0">
                  <a:pos x="30" y="245"/>
                </a:cxn>
              </a:cxnLst>
              <a:rect l="0" t="0" r="r" b="b"/>
              <a:pathLst>
                <a:path w="550" h="257">
                  <a:moveTo>
                    <a:pt x="30" y="245"/>
                  </a:moveTo>
                  <a:lnTo>
                    <a:pt x="18" y="251"/>
                  </a:lnTo>
                  <a:lnTo>
                    <a:pt x="6" y="257"/>
                  </a:lnTo>
                  <a:lnTo>
                    <a:pt x="0" y="257"/>
                  </a:lnTo>
                  <a:lnTo>
                    <a:pt x="305" y="113"/>
                  </a:lnTo>
                  <a:lnTo>
                    <a:pt x="520" y="0"/>
                  </a:lnTo>
                  <a:lnTo>
                    <a:pt x="526" y="6"/>
                  </a:lnTo>
                  <a:lnTo>
                    <a:pt x="544" y="18"/>
                  </a:lnTo>
                  <a:lnTo>
                    <a:pt x="550" y="24"/>
                  </a:lnTo>
                  <a:lnTo>
                    <a:pt x="550" y="36"/>
                  </a:lnTo>
                  <a:lnTo>
                    <a:pt x="544" y="42"/>
                  </a:lnTo>
                  <a:lnTo>
                    <a:pt x="526" y="54"/>
                  </a:lnTo>
                  <a:lnTo>
                    <a:pt x="514" y="60"/>
                  </a:lnTo>
                  <a:lnTo>
                    <a:pt x="502" y="66"/>
                  </a:lnTo>
                  <a:lnTo>
                    <a:pt x="448" y="84"/>
                  </a:lnTo>
                  <a:lnTo>
                    <a:pt x="382" y="113"/>
                  </a:lnTo>
                  <a:lnTo>
                    <a:pt x="305" y="143"/>
                  </a:lnTo>
                  <a:lnTo>
                    <a:pt x="227" y="173"/>
                  </a:lnTo>
                  <a:lnTo>
                    <a:pt x="149" y="203"/>
                  </a:lnTo>
                  <a:lnTo>
                    <a:pt x="83" y="227"/>
                  </a:lnTo>
                  <a:lnTo>
                    <a:pt x="30" y="245"/>
                  </a:lnTo>
                  <a:lnTo>
                    <a:pt x="30" y="24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5" name="Freeform 13"/>
            <p:cNvSpPr>
              <a:spLocks/>
            </p:cNvSpPr>
            <p:nvPr userDrawn="1"/>
          </p:nvSpPr>
          <p:spPr bwMode="hidden">
            <a:xfrm>
              <a:off x="5327" y="1642"/>
              <a:ext cx="5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D1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6" name="Freeform 14"/>
            <p:cNvSpPr>
              <a:spLocks/>
            </p:cNvSpPr>
            <p:nvPr userDrawn="1"/>
          </p:nvSpPr>
          <p:spPr bwMode="hidden">
            <a:xfrm>
              <a:off x="3839" y="1728"/>
              <a:ext cx="716" cy="383"/>
            </a:xfrm>
            <a:custGeom>
              <a:avLst/>
              <a:gdLst/>
              <a:ahLst/>
              <a:cxnLst>
                <a:cxn ang="0">
                  <a:pos x="659" y="6"/>
                </a:cxn>
                <a:cxn ang="0">
                  <a:pos x="588" y="42"/>
                </a:cxn>
                <a:cxn ang="0">
                  <a:pos x="515" y="84"/>
                </a:cxn>
                <a:cxn ang="0">
                  <a:pos x="509" y="90"/>
                </a:cxn>
                <a:cxn ang="0">
                  <a:pos x="485" y="102"/>
                </a:cxn>
                <a:cxn ang="0">
                  <a:pos x="455" y="120"/>
                </a:cxn>
                <a:cxn ang="0">
                  <a:pos x="425" y="138"/>
                </a:cxn>
                <a:cxn ang="0">
                  <a:pos x="371" y="168"/>
                </a:cxn>
                <a:cxn ang="0">
                  <a:pos x="306" y="198"/>
                </a:cxn>
                <a:cxn ang="0">
                  <a:pos x="186" y="251"/>
                </a:cxn>
                <a:cxn ang="0">
                  <a:pos x="131" y="269"/>
                </a:cxn>
                <a:cxn ang="0">
                  <a:pos x="89" y="287"/>
                </a:cxn>
                <a:cxn ang="0">
                  <a:pos x="53" y="305"/>
                </a:cxn>
                <a:cxn ang="0">
                  <a:pos x="36" y="311"/>
                </a:cxn>
                <a:cxn ang="0">
                  <a:pos x="12" y="329"/>
                </a:cxn>
                <a:cxn ang="0">
                  <a:pos x="0" y="353"/>
                </a:cxn>
                <a:cxn ang="0">
                  <a:pos x="0" y="371"/>
                </a:cxn>
                <a:cxn ang="0">
                  <a:pos x="0" y="383"/>
                </a:cxn>
                <a:cxn ang="0">
                  <a:pos x="0" y="383"/>
                </a:cxn>
                <a:cxn ang="0">
                  <a:pos x="12" y="371"/>
                </a:cxn>
                <a:cxn ang="0">
                  <a:pos x="30" y="353"/>
                </a:cxn>
                <a:cxn ang="0">
                  <a:pos x="53" y="335"/>
                </a:cxn>
                <a:cxn ang="0">
                  <a:pos x="77" y="317"/>
                </a:cxn>
                <a:cxn ang="0">
                  <a:pos x="101" y="311"/>
                </a:cxn>
                <a:cxn ang="0">
                  <a:pos x="131" y="299"/>
                </a:cxn>
                <a:cxn ang="0">
                  <a:pos x="204" y="269"/>
                </a:cxn>
                <a:cxn ang="0">
                  <a:pos x="240" y="251"/>
                </a:cxn>
                <a:cxn ang="0">
                  <a:pos x="270" y="239"/>
                </a:cxn>
                <a:cxn ang="0">
                  <a:pos x="294" y="228"/>
                </a:cxn>
                <a:cxn ang="0">
                  <a:pos x="312" y="222"/>
                </a:cxn>
                <a:cxn ang="0">
                  <a:pos x="330" y="210"/>
                </a:cxn>
                <a:cxn ang="0">
                  <a:pos x="365" y="186"/>
                </a:cxn>
                <a:cxn ang="0">
                  <a:pos x="419" y="156"/>
                </a:cxn>
                <a:cxn ang="0">
                  <a:pos x="473" y="120"/>
                </a:cxn>
                <a:cxn ang="0">
                  <a:pos x="527" y="90"/>
                </a:cxn>
                <a:cxn ang="0">
                  <a:pos x="576" y="60"/>
                </a:cxn>
                <a:cxn ang="0">
                  <a:pos x="612" y="42"/>
                </a:cxn>
                <a:cxn ang="0">
                  <a:pos x="629" y="36"/>
                </a:cxn>
                <a:cxn ang="0">
                  <a:pos x="647" y="30"/>
                </a:cxn>
                <a:cxn ang="0">
                  <a:pos x="677" y="18"/>
                </a:cxn>
                <a:cxn ang="0">
                  <a:pos x="701" y="6"/>
                </a:cxn>
                <a:cxn ang="0">
                  <a:pos x="713" y="0"/>
                </a:cxn>
                <a:cxn ang="0">
                  <a:pos x="713" y="0"/>
                </a:cxn>
                <a:cxn ang="0">
                  <a:pos x="659" y="6"/>
                </a:cxn>
                <a:cxn ang="0">
                  <a:pos x="716" y="63"/>
                </a:cxn>
              </a:cxnLst>
              <a:rect l="0" t="0" r="r" b="b"/>
              <a:pathLst>
                <a:path w="716" h="383">
                  <a:moveTo>
                    <a:pt x="659" y="6"/>
                  </a:moveTo>
                  <a:lnTo>
                    <a:pt x="588" y="42"/>
                  </a:lnTo>
                  <a:lnTo>
                    <a:pt x="515" y="84"/>
                  </a:lnTo>
                  <a:lnTo>
                    <a:pt x="509" y="90"/>
                  </a:lnTo>
                  <a:lnTo>
                    <a:pt x="485" y="102"/>
                  </a:lnTo>
                  <a:lnTo>
                    <a:pt x="455" y="120"/>
                  </a:lnTo>
                  <a:lnTo>
                    <a:pt x="425" y="138"/>
                  </a:lnTo>
                  <a:lnTo>
                    <a:pt x="371" y="168"/>
                  </a:lnTo>
                  <a:lnTo>
                    <a:pt x="306" y="198"/>
                  </a:lnTo>
                  <a:lnTo>
                    <a:pt x="186" y="251"/>
                  </a:lnTo>
                  <a:lnTo>
                    <a:pt x="131" y="269"/>
                  </a:lnTo>
                  <a:lnTo>
                    <a:pt x="89" y="287"/>
                  </a:lnTo>
                  <a:lnTo>
                    <a:pt x="53" y="305"/>
                  </a:lnTo>
                  <a:lnTo>
                    <a:pt x="36" y="311"/>
                  </a:lnTo>
                  <a:lnTo>
                    <a:pt x="12" y="329"/>
                  </a:lnTo>
                  <a:lnTo>
                    <a:pt x="0" y="353"/>
                  </a:lnTo>
                  <a:lnTo>
                    <a:pt x="0" y="371"/>
                  </a:lnTo>
                  <a:lnTo>
                    <a:pt x="0" y="383"/>
                  </a:lnTo>
                  <a:lnTo>
                    <a:pt x="0" y="383"/>
                  </a:lnTo>
                  <a:lnTo>
                    <a:pt x="12" y="371"/>
                  </a:lnTo>
                  <a:lnTo>
                    <a:pt x="30" y="353"/>
                  </a:lnTo>
                  <a:lnTo>
                    <a:pt x="53" y="335"/>
                  </a:lnTo>
                  <a:lnTo>
                    <a:pt x="77" y="317"/>
                  </a:lnTo>
                  <a:lnTo>
                    <a:pt x="101" y="311"/>
                  </a:lnTo>
                  <a:lnTo>
                    <a:pt x="131" y="299"/>
                  </a:lnTo>
                  <a:lnTo>
                    <a:pt x="204" y="269"/>
                  </a:lnTo>
                  <a:lnTo>
                    <a:pt x="240" y="251"/>
                  </a:lnTo>
                  <a:lnTo>
                    <a:pt x="270" y="239"/>
                  </a:lnTo>
                  <a:lnTo>
                    <a:pt x="294" y="228"/>
                  </a:lnTo>
                  <a:lnTo>
                    <a:pt x="312" y="222"/>
                  </a:lnTo>
                  <a:lnTo>
                    <a:pt x="330" y="210"/>
                  </a:lnTo>
                  <a:lnTo>
                    <a:pt x="365" y="186"/>
                  </a:lnTo>
                  <a:lnTo>
                    <a:pt x="419" y="156"/>
                  </a:lnTo>
                  <a:lnTo>
                    <a:pt x="473" y="120"/>
                  </a:lnTo>
                  <a:lnTo>
                    <a:pt x="527" y="90"/>
                  </a:lnTo>
                  <a:lnTo>
                    <a:pt x="576" y="60"/>
                  </a:lnTo>
                  <a:lnTo>
                    <a:pt x="612" y="42"/>
                  </a:lnTo>
                  <a:lnTo>
                    <a:pt x="629" y="36"/>
                  </a:lnTo>
                  <a:lnTo>
                    <a:pt x="647" y="30"/>
                  </a:lnTo>
                  <a:lnTo>
                    <a:pt x="677" y="18"/>
                  </a:lnTo>
                  <a:lnTo>
                    <a:pt x="701" y="6"/>
                  </a:lnTo>
                  <a:lnTo>
                    <a:pt x="713" y="0"/>
                  </a:lnTo>
                  <a:lnTo>
                    <a:pt x="713" y="0"/>
                  </a:lnTo>
                  <a:lnTo>
                    <a:pt x="659" y="6"/>
                  </a:lnTo>
                  <a:lnTo>
                    <a:pt x="716" y="63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7" name="Freeform 15"/>
            <p:cNvSpPr>
              <a:spLocks/>
            </p:cNvSpPr>
            <p:nvPr userDrawn="1"/>
          </p:nvSpPr>
          <p:spPr bwMode="hidden">
            <a:xfrm>
              <a:off x="3453" y="2271"/>
              <a:ext cx="318" cy="225"/>
            </a:xfrm>
            <a:custGeom>
              <a:avLst/>
              <a:gdLst/>
              <a:ahLst/>
              <a:cxnLst>
                <a:cxn ang="0">
                  <a:pos x="6" y="225"/>
                </a:cxn>
                <a:cxn ang="0">
                  <a:pos x="0" y="195"/>
                </a:cxn>
                <a:cxn ang="0">
                  <a:pos x="315" y="0"/>
                </a:cxn>
                <a:cxn ang="0">
                  <a:pos x="303" y="27"/>
                </a:cxn>
                <a:cxn ang="0">
                  <a:pos x="318" y="42"/>
                </a:cxn>
              </a:cxnLst>
              <a:rect l="0" t="0" r="r" b="b"/>
              <a:pathLst>
                <a:path w="318" h="225">
                  <a:moveTo>
                    <a:pt x="6" y="225"/>
                  </a:moveTo>
                  <a:lnTo>
                    <a:pt x="0" y="195"/>
                  </a:lnTo>
                  <a:lnTo>
                    <a:pt x="315" y="0"/>
                  </a:lnTo>
                  <a:lnTo>
                    <a:pt x="303" y="27"/>
                  </a:lnTo>
                  <a:lnTo>
                    <a:pt x="318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8" name="Freeform 16"/>
            <p:cNvSpPr>
              <a:spLocks/>
            </p:cNvSpPr>
            <p:nvPr userDrawn="1"/>
          </p:nvSpPr>
          <p:spPr bwMode="hidden">
            <a:xfrm>
              <a:off x="0" y="2658"/>
              <a:ext cx="2595" cy="933"/>
            </a:xfrm>
            <a:custGeom>
              <a:avLst/>
              <a:gdLst/>
              <a:ahLst/>
              <a:cxnLst>
                <a:cxn ang="0">
                  <a:pos x="1050" y="657"/>
                </a:cxn>
                <a:cxn ang="0">
                  <a:pos x="1581" y="690"/>
                </a:cxn>
                <a:cxn ang="0">
                  <a:pos x="1671" y="723"/>
                </a:cxn>
                <a:cxn ang="0">
                  <a:pos x="1176" y="621"/>
                </a:cxn>
                <a:cxn ang="0">
                  <a:pos x="1854" y="567"/>
                </a:cxn>
                <a:cxn ang="0">
                  <a:pos x="1869" y="612"/>
                </a:cxn>
                <a:cxn ang="0">
                  <a:pos x="2103" y="861"/>
                </a:cxn>
                <a:cxn ang="0">
                  <a:pos x="1883" y="520"/>
                </a:cxn>
                <a:cxn ang="0">
                  <a:pos x="1842" y="490"/>
                </a:cxn>
                <a:cxn ang="0">
                  <a:pos x="1770" y="466"/>
                </a:cxn>
                <a:cxn ang="0">
                  <a:pos x="1740" y="448"/>
                </a:cxn>
                <a:cxn ang="0">
                  <a:pos x="1758" y="436"/>
                </a:cxn>
                <a:cxn ang="0">
                  <a:pos x="1830" y="430"/>
                </a:cxn>
                <a:cxn ang="0">
                  <a:pos x="1877" y="424"/>
                </a:cxn>
                <a:cxn ang="0">
                  <a:pos x="1955" y="394"/>
                </a:cxn>
                <a:cxn ang="0">
                  <a:pos x="2052" y="396"/>
                </a:cxn>
                <a:cxn ang="0">
                  <a:pos x="2253" y="732"/>
                </a:cxn>
                <a:cxn ang="0">
                  <a:pos x="2415" y="933"/>
                </a:cxn>
                <a:cxn ang="0">
                  <a:pos x="2397" y="828"/>
                </a:cxn>
                <a:cxn ang="0">
                  <a:pos x="2088" y="400"/>
                </a:cxn>
                <a:cxn ang="0">
                  <a:pos x="2046" y="346"/>
                </a:cxn>
                <a:cxn ang="0">
                  <a:pos x="1997" y="304"/>
                </a:cxn>
                <a:cxn ang="0">
                  <a:pos x="1967" y="286"/>
                </a:cxn>
                <a:cxn ang="0">
                  <a:pos x="1973" y="286"/>
                </a:cxn>
                <a:cxn ang="0">
                  <a:pos x="2009" y="286"/>
                </a:cxn>
                <a:cxn ang="0">
                  <a:pos x="2082" y="322"/>
                </a:cxn>
                <a:cxn ang="0">
                  <a:pos x="2199" y="384"/>
                </a:cxn>
                <a:cxn ang="0">
                  <a:pos x="2394" y="448"/>
                </a:cxn>
                <a:cxn ang="0">
                  <a:pos x="2595" y="516"/>
                </a:cxn>
                <a:cxn ang="0">
                  <a:pos x="2388" y="424"/>
                </a:cxn>
                <a:cxn ang="0">
                  <a:pos x="2219" y="340"/>
                </a:cxn>
                <a:cxn ang="0">
                  <a:pos x="2052" y="280"/>
                </a:cxn>
                <a:cxn ang="0">
                  <a:pos x="1955" y="262"/>
                </a:cxn>
                <a:cxn ang="0">
                  <a:pos x="1877" y="274"/>
                </a:cxn>
                <a:cxn ang="0">
                  <a:pos x="1752" y="274"/>
                </a:cxn>
                <a:cxn ang="0">
                  <a:pos x="1661" y="292"/>
                </a:cxn>
                <a:cxn ang="0">
                  <a:pos x="1607" y="316"/>
                </a:cxn>
                <a:cxn ang="0">
                  <a:pos x="1589" y="322"/>
                </a:cxn>
                <a:cxn ang="0">
                  <a:pos x="1409" y="358"/>
                </a:cxn>
                <a:cxn ang="0">
                  <a:pos x="1152" y="442"/>
                </a:cxn>
                <a:cxn ang="0">
                  <a:pos x="966" y="460"/>
                </a:cxn>
                <a:cxn ang="0">
                  <a:pos x="870" y="442"/>
                </a:cxn>
                <a:cxn ang="0">
                  <a:pos x="828" y="430"/>
                </a:cxn>
                <a:cxn ang="0">
                  <a:pos x="743" y="388"/>
                </a:cxn>
                <a:cxn ang="0">
                  <a:pos x="636" y="334"/>
                </a:cxn>
                <a:cxn ang="0">
                  <a:pos x="467" y="256"/>
                </a:cxn>
                <a:cxn ang="0">
                  <a:pos x="0" y="0"/>
                </a:cxn>
                <a:cxn ang="0">
                  <a:pos x="585" y="390"/>
                </a:cxn>
                <a:cxn ang="0">
                  <a:pos x="849" y="543"/>
                </a:cxn>
                <a:cxn ang="0">
                  <a:pos x="897" y="621"/>
                </a:cxn>
              </a:cxnLst>
              <a:rect l="0" t="0" r="r" b="b"/>
              <a:pathLst>
                <a:path w="2595" h="933">
                  <a:moveTo>
                    <a:pt x="981" y="675"/>
                  </a:moveTo>
                  <a:lnTo>
                    <a:pt x="1050" y="657"/>
                  </a:lnTo>
                  <a:lnTo>
                    <a:pt x="1143" y="651"/>
                  </a:lnTo>
                  <a:lnTo>
                    <a:pt x="1581" y="690"/>
                  </a:lnTo>
                  <a:lnTo>
                    <a:pt x="1623" y="738"/>
                  </a:lnTo>
                  <a:lnTo>
                    <a:pt x="1671" y="723"/>
                  </a:lnTo>
                  <a:lnTo>
                    <a:pt x="1656" y="675"/>
                  </a:lnTo>
                  <a:lnTo>
                    <a:pt x="1176" y="621"/>
                  </a:lnTo>
                  <a:lnTo>
                    <a:pt x="1797" y="534"/>
                  </a:lnTo>
                  <a:lnTo>
                    <a:pt x="1854" y="567"/>
                  </a:lnTo>
                  <a:lnTo>
                    <a:pt x="1881" y="585"/>
                  </a:lnTo>
                  <a:lnTo>
                    <a:pt x="1869" y="612"/>
                  </a:lnTo>
                  <a:lnTo>
                    <a:pt x="1995" y="852"/>
                  </a:lnTo>
                  <a:lnTo>
                    <a:pt x="2103" y="861"/>
                  </a:lnTo>
                  <a:lnTo>
                    <a:pt x="1889" y="538"/>
                  </a:lnTo>
                  <a:lnTo>
                    <a:pt x="1883" y="520"/>
                  </a:lnTo>
                  <a:lnTo>
                    <a:pt x="1872" y="508"/>
                  </a:lnTo>
                  <a:lnTo>
                    <a:pt x="1842" y="490"/>
                  </a:lnTo>
                  <a:lnTo>
                    <a:pt x="1806" y="478"/>
                  </a:lnTo>
                  <a:lnTo>
                    <a:pt x="1770" y="466"/>
                  </a:lnTo>
                  <a:lnTo>
                    <a:pt x="1752" y="454"/>
                  </a:lnTo>
                  <a:lnTo>
                    <a:pt x="1740" y="448"/>
                  </a:lnTo>
                  <a:lnTo>
                    <a:pt x="1746" y="436"/>
                  </a:lnTo>
                  <a:lnTo>
                    <a:pt x="1758" y="436"/>
                  </a:lnTo>
                  <a:lnTo>
                    <a:pt x="1782" y="430"/>
                  </a:lnTo>
                  <a:lnTo>
                    <a:pt x="1830" y="430"/>
                  </a:lnTo>
                  <a:lnTo>
                    <a:pt x="1854" y="430"/>
                  </a:lnTo>
                  <a:lnTo>
                    <a:pt x="1877" y="424"/>
                  </a:lnTo>
                  <a:lnTo>
                    <a:pt x="1925" y="400"/>
                  </a:lnTo>
                  <a:lnTo>
                    <a:pt x="1955" y="394"/>
                  </a:lnTo>
                  <a:lnTo>
                    <a:pt x="1979" y="394"/>
                  </a:lnTo>
                  <a:lnTo>
                    <a:pt x="2052" y="396"/>
                  </a:lnTo>
                  <a:lnTo>
                    <a:pt x="2046" y="456"/>
                  </a:lnTo>
                  <a:lnTo>
                    <a:pt x="2253" y="732"/>
                  </a:lnTo>
                  <a:lnTo>
                    <a:pt x="2334" y="816"/>
                  </a:lnTo>
                  <a:lnTo>
                    <a:pt x="2415" y="933"/>
                  </a:lnTo>
                  <a:lnTo>
                    <a:pt x="2430" y="909"/>
                  </a:lnTo>
                  <a:lnTo>
                    <a:pt x="2397" y="828"/>
                  </a:lnTo>
                  <a:lnTo>
                    <a:pt x="2094" y="412"/>
                  </a:lnTo>
                  <a:lnTo>
                    <a:pt x="2088" y="400"/>
                  </a:lnTo>
                  <a:lnTo>
                    <a:pt x="2076" y="376"/>
                  </a:lnTo>
                  <a:lnTo>
                    <a:pt x="2046" y="346"/>
                  </a:lnTo>
                  <a:lnTo>
                    <a:pt x="2015" y="322"/>
                  </a:lnTo>
                  <a:lnTo>
                    <a:pt x="1997" y="304"/>
                  </a:lnTo>
                  <a:lnTo>
                    <a:pt x="1979" y="292"/>
                  </a:lnTo>
                  <a:lnTo>
                    <a:pt x="1967" y="286"/>
                  </a:lnTo>
                  <a:lnTo>
                    <a:pt x="1967" y="286"/>
                  </a:lnTo>
                  <a:lnTo>
                    <a:pt x="1973" y="286"/>
                  </a:lnTo>
                  <a:lnTo>
                    <a:pt x="1985" y="286"/>
                  </a:lnTo>
                  <a:lnTo>
                    <a:pt x="2009" y="286"/>
                  </a:lnTo>
                  <a:lnTo>
                    <a:pt x="2040" y="298"/>
                  </a:lnTo>
                  <a:lnTo>
                    <a:pt x="2082" y="322"/>
                  </a:lnTo>
                  <a:lnTo>
                    <a:pt x="2124" y="348"/>
                  </a:lnTo>
                  <a:lnTo>
                    <a:pt x="2199" y="384"/>
                  </a:lnTo>
                  <a:lnTo>
                    <a:pt x="2325" y="426"/>
                  </a:lnTo>
                  <a:lnTo>
                    <a:pt x="2394" y="448"/>
                  </a:lnTo>
                  <a:lnTo>
                    <a:pt x="2523" y="522"/>
                  </a:lnTo>
                  <a:lnTo>
                    <a:pt x="2595" y="516"/>
                  </a:lnTo>
                  <a:lnTo>
                    <a:pt x="2442" y="454"/>
                  </a:lnTo>
                  <a:lnTo>
                    <a:pt x="2388" y="424"/>
                  </a:lnTo>
                  <a:lnTo>
                    <a:pt x="2327" y="388"/>
                  </a:lnTo>
                  <a:lnTo>
                    <a:pt x="2219" y="340"/>
                  </a:lnTo>
                  <a:lnTo>
                    <a:pt x="2106" y="292"/>
                  </a:lnTo>
                  <a:lnTo>
                    <a:pt x="2052" y="280"/>
                  </a:lnTo>
                  <a:lnTo>
                    <a:pt x="2003" y="268"/>
                  </a:lnTo>
                  <a:lnTo>
                    <a:pt x="1955" y="262"/>
                  </a:lnTo>
                  <a:lnTo>
                    <a:pt x="1919" y="268"/>
                  </a:lnTo>
                  <a:lnTo>
                    <a:pt x="1877" y="274"/>
                  </a:lnTo>
                  <a:lnTo>
                    <a:pt x="1812" y="274"/>
                  </a:lnTo>
                  <a:lnTo>
                    <a:pt x="1752" y="274"/>
                  </a:lnTo>
                  <a:lnTo>
                    <a:pt x="1703" y="286"/>
                  </a:lnTo>
                  <a:lnTo>
                    <a:pt x="1661" y="292"/>
                  </a:lnTo>
                  <a:lnTo>
                    <a:pt x="1631" y="304"/>
                  </a:lnTo>
                  <a:lnTo>
                    <a:pt x="1607" y="316"/>
                  </a:lnTo>
                  <a:lnTo>
                    <a:pt x="1595" y="322"/>
                  </a:lnTo>
                  <a:lnTo>
                    <a:pt x="1589" y="322"/>
                  </a:lnTo>
                  <a:lnTo>
                    <a:pt x="1500" y="334"/>
                  </a:lnTo>
                  <a:lnTo>
                    <a:pt x="1409" y="358"/>
                  </a:lnTo>
                  <a:lnTo>
                    <a:pt x="1236" y="418"/>
                  </a:lnTo>
                  <a:lnTo>
                    <a:pt x="1152" y="442"/>
                  </a:lnTo>
                  <a:lnTo>
                    <a:pt x="1061" y="460"/>
                  </a:lnTo>
                  <a:lnTo>
                    <a:pt x="966" y="460"/>
                  </a:lnTo>
                  <a:lnTo>
                    <a:pt x="918" y="454"/>
                  </a:lnTo>
                  <a:lnTo>
                    <a:pt x="870" y="442"/>
                  </a:lnTo>
                  <a:lnTo>
                    <a:pt x="858" y="436"/>
                  </a:lnTo>
                  <a:lnTo>
                    <a:pt x="828" y="430"/>
                  </a:lnTo>
                  <a:lnTo>
                    <a:pt x="791" y="412"/>
                  </a:lnTo>
                  <a:lnTo>
                    <a:pt x="743" y="388"/>
                  </a:lnTo>
                  <a:lnTo>
                    <a:pt x="690" y="364"/>
                  </a:lnTo>
                  <a:lnTo>
                    <a:pt x="636" y="334"/>
                  </a:lnTo>
                  <a:lnTo>
                    <a:pt x="515" y="280"/>
                  </a:lnTo>
                  <a:lnTo>
                    <a:pt x="467" y="256"/>
                  </a:lnTo>
                  <a:lnTo>
                    <a:pt x="443" y="244"/>
                  </a:lnTo>
                  <a:lnTo>
                    <a:pt x="0" y="0"/>
                  </a:lnTo>
                  <a:lnTo>
                    <a:pt x="123" y="120"/>
                  </a:lnTo>
                  <a:lnTo>
                    <a:pt x="585" y="390"/>
                  </a:lnTo>
                  <a:lnTo>
                    <a:pt x="708" y="462"/>
                  </a:lnTo>
                  <a:lnTo>
                    <a:pt x="849" y="543"/>
                  </a:lnTo>
                  <a:lnTo>
                    <a:pt x="882" y="564"/>
                  </a:lnTo>
                  <a:lnTo>
                    <a:pt x="897" y="621"/>
                  </a:lnTo>
                  <a:lnTo>
                    <a:pt x="981" y="67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hidden">
            <a:xfrm>
              <a:off x="0" y="2994"/>
              <a:ext cx="2723" cy="1091"/>
            </a:xfrm>
            <a:custGeom>
              <a:avLst/>
              <a:gdLst/>
              <a:ahLst/>
              <a:cxnLst>
                <a:cxn ang="0">
                  <a:pos x="2370" y="72"/>
                </a:cxn>
                <a:cxn ang="0">
                  <a:pos x="2597" y="198"/>
                </a:cxn>
                <a:cxn ang="0">
                  <a:pos x="2639" y="276"/>
                </a:cxn>
                <a:cxn ang="0">
                  <a:pos x="2453" y="264"/>
                </a:cxn>
                <a:cxn ang="0">
                  <a:pos x="2297" y="204"/>
                </a:cxn>
                <a:cxn ang="0">
                  <a:pos x="2112" y="66"/>
                </a:cxn>
                <a:cxn ang="0">
                  <a:pos x="2088" y="72"/>
                </a:cxn>
                <a:cxn ang="0">
                  <a:pos x="2106" y="114"/>
                </a:cxn>
                <a:cxn ang="0">
                  <a:pos x="2412" y="552"/>
                </a:cxn>
                <a:cxn ang="0">
                  <a:pos x="2279" y="564"/>
                </a:cxn>
                <a:cxn ang="0">
                  <a:pos x="2189" y="492"/>
                </a:cxn>
                <a:cxn ang="0">
                  <a:pos x="2058" y="330"/>
                </a:cxn>
                <a:cxn ang="0">
                  <a:pos x="1991" y="234"/>
                </a:cxn>
                <a:cxn ang="0">
                  <a:pos x="1949" y="174"/>
                </a:cxn>
                <a:cxn ang="0">
                  <a:pos x="1824" y="132"/>
                </a:cxn>
                <a:cxn ang="0">
                  <a:pos x="1794" y="144"/>
                </a:cxn>
                <a:cxn ang="0">
                  <a:pos x="1895" y="222"/>
                </a:cxn>
                <a:cxn ang="0">
                  <a:pos x="1943" y="366"/>
                </a:cxn>
                <a:cxn ang="0">
                  <a:pos x="2064" y="630"/>
                </a:cxn>
                <a:cxn ang="0">
                  <a:pos x="2052" y="695"/>
                </a:cxn>
                <a:cxn ang="0">
                  <a:pos x="1955" y="683"/>
                </a:cxn>
                <a:cxn ang="0">
                  <a:pos x="1913" y="636"/>
                </a:cxn>
                <a:cxn ang="0">
                  <a:pos x="1703" y="312"/>
                </a:cxn>
                <a:cxn ang="0">
                  <a:pos x="1637" y="276"/>
                </a:cxn>
                <a:cxn ang="0">
                  <a:pos x="1643" y="318"/>
                </a:cxn>
                <a:cxn ang="0">
                  <a:pos x="1673" y="408"/>
                </a:cxn>
                <a:cxn ang="0">
                  <a:pos x="1716" y="779"/>
                </a:cxn>
                <a:cxn ang="0">
                  <a:pos x="1691" y="737"/>
                </a:cxn>
                <a:cxn ang="0">
                  <a:pos x="1613" y="582"/>
                </a:cxn>
                <a:cxn ang="0">
                  <a:pos x="1494" y="480"/>
                </a:cxn>
                <a:cxn ang="0">
                  <a:pos x="1248" y="528"/>
                </a:cxn>
                <a:cxn ang="0">
                  <a:pos x="996" y="630"/>
                </a:cxn>
                <a:cxn ang="0">
                  <a:pos x="714" y="534"/>
                </a:cxn>
                <a:cxn ang="0">
                  <a:pos x="198" y="288"/>
                </a:cxn>
                <a:cxn ang="0">
                  <a:pos x="0" y="460"/>
                </a:cxn>
                <a:cxn ang="0">
                  <a:pos x="288" y="570"/>
                </a:cxn>
                <a:cxn ang="0">
                  <a:pos x="461" y="654"/>
                </a:cxn>
                <a:cxn ang="0">
                  <a:pos x="725" y="755"/>
                </a:cxn>
                <a:cxn ang="0">
                  <a:pos x="966" y="791"/>
                </a:cxn>
                <a:cxn ang="0">
                  <a:pos x="1176" y="779"/>
                </a:cxn>
                <a:cxn ang="0">
                  <a:pos x="1278" y="791"/>
                </a:cxn>
                <a:cxn ang="0">
                  <a:pos x="1404" y="845"/>
                </a:cxn>
                <a:cxn ang="0">
                  <a:pos x="1416" y="887"/>
                </a:cxn>
                <a:cxn ang="0">
                  <a:pos x="1361" y="923"/>
                </a:cxn>
                <a:cxn ang="0">
                  <a:pos x="1385" y="1007"/>
                </a:cxn>
                <a:cxn ang="0">
                  <a:pos x="1494" y="1085"/>
                </a:cxn>
                <a:cxn ang="0">
                  <a:pos x="1697" y="1043"/>
                </a:cxn>
                <a:cxn ang="0">
                  <a:pos x="1812" y="989"/>
                </a:cxn>
                <a:cxn ang="0">
                  <a:pos x="1973" y="917"/>
                </a:cxn>
                <a:cxn ang="0">
                  <a:pos x="2201" y="899"/>
                </a:cxn>
                <a:cxn ang="0">
                  <a:pos x="2364" y="863"/>
                </a:cxn>
                <a:cxn ang="0">
                  <a:pos x="2400" y="743"/>
                </a:cxn>
                <a:cxn ang="0">
                  <a:pos x="2471" y="701"/>
                </a:cxn>
                <a:cxn ang="0">
                  <a:pos x="2621" y="504"/>
                </a:cxn>
                <a:cxn ang="0">
                  <a:pos x="2693" y="374"/>
                </a:cxn>
              </a:cxnLst>
              <a:rect l="0" t="0" r="r" b="b"/>
              <a:pathLst>
                <a:path w="2723" h="1091">
                  <a:moveTo>
                    <a:pt x="2723" y="299"/>
                  </a:moveTo>
                  <a:lnTo>
                    <a:pt x="2715" y="240"/>
                  </a:lnTo>
                  <a:lnTo>
                    <a:pt x="2656" y="195"/>
                  </a:lnTo>
                  <a:lnTo>
                    <a:pt x="2370" y="72"/>
                  </a:lnTo>
                  <a:lnTo>
                    <a:pt x="2303" y="54"/>
                  </a:lnTo>
                  <a:lnTo>
                    <a:pt x="2585" y="186"/>
                  </a:lnTo>
                  <a:lnTo>
                    <a:pt x="2591" y="192"/>
                  </a:lnTo>
                  <a:lnTo>
                    <a:pt x="2597" y="198"/>
                  </a:lnTo>
                  <a:lnTo>
                    <a:pt x="2621" y="228"/>
                  </a:lnTo>
                  <a:lnTo>
                    <a:pt x="2639" y="258"/>
                  </a:lnTo>
                  <a:lnTo>
                    <a:pt x="2646" y="270"/>
                  </a:lnTo>
                  <a:lnTo>
                    <a:pt x="2639" y="276"/>
                  </a:lnTo>
                  <a:lnTo>
                    <a:pt x="2603" y="282"/>
                  </a:lnTo>
                  <a:lnTo>
                    <a:pt x="2555" y="282"/>
                  </a:lnTo>
                  <a:lnTo>
                    <a:pt x="2507" y="276"/>
                  </a:lnTo>
                  <a:lnTo>
                    <a:pt x="2453" y="264"/>
                  </a:lnTo>
                  <a:lnTo>
                    <a:pt x="2394" y="246"/>
                  </a:lnTo>
                  <a:lnTo>
                    <a:pt x="2340" y="222"/>
                  </a:lnTo>
                  <a:lnTo>
                    <a:pt x="2321" y="216"/>
                  </a:lnTo>
                  <a:lnTo>
                    <a:pt x="2297" y="204"/>
                  </a:lnTo>
                  <a:lnTo>
                    <a:pt x="2171" y="126"/>
                  </a:lnTo>
                  <a:lnTo>
                    <a:pt x="2165" y="120"/>
                  </a:lnTo>
                  <a:lnTo>
                    <a:pt x="2154" y="102"/>
                  </a:lnTo>
                  <a:lnTo>
                    <a:pt x="2112" y="66"/>
                  </a:lnTo>
                  <a:lnTo>
                    <a:pt x="2064" y="24"/>
                  </a:lnTo>
                  <a:lnTo>
                    <a:pt x="2046" y="6"/>
                  </a:lnTo>
                  <a:lnTo>
                    <a:pt x="2034" y="0"/>
                  </a:lnTo>
                  <a:lnTo>
                    <a:pt x="2088" y="72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14"/>
                  </a:lnTo>
                  <a:lnTo>
                    <a:pt x="2112" y="114"/>
                  </a:lnTo>
                  <a:lnTo>
                    <a:pt x="2406" y="516"/>
                  </a:lnTo>
                  <a:lnTo>
                    <a:pt x="2412" y="534"/>
                  </a:lnTo>
                  <a:lnTo>
                    <a:pt x="2412" y="552"/>
                  </a:lnTo>
                  <a:lnTo>
                    <a:pt x="2394" y="576"/>
                  </a:lnTo>
                  <a:lnTo>
                    <a:pt x="2364" y="588"/>
                  </a:lnTo>
                  <a:lnTo>
                    <a:pt x="2321" y="588"/>
                  </a:lnTo>
                  <a:lnTo>
                    <a:pt x="2279" y="564"/>
                  </a:lnTo>
                  <a:lnTo>
                    <a:pt x="2237" y="534"/>
                  </a:lnTo>
                  <a:lnTo>
                    <a:pt x="2201" y="504"/>
                  </a:lnTo>
                  <a:lnTo>
                    <a:pt x="2195" y="498"/>
                  </a:lnTo>
                  <a:lnTo>
                    <a:pt x="2189" y="492"/>
                  </a:lnTo>
                  <a:lnTo>
                    <a:pt x="2171" y="462"/>
                  </a:lnTo>
                  <a:lnTo>
                    <a:pt x="2142" y="420"/>
                  </a:lnTo>
                  <a:lnTo>
                    <a:pt x="2100" y="378"/>
                  </a:lnTo>
                  <a:lnTo>
                    <a:pt x="2058" y="330"/>
                  </a:lnTo>
                  <a:lnTo>
                    <a:pt x="2040" y="318"/>
                  </a:lnTo>
                  <a:lnTo>
                    <a:pt x="2028" y="300"/>
                  </a:lnTo>
                  <a:lnTo>
                    <a:pt x="2009" y="264"/>
                  </a:lnTo>
                  <a:lnTo>
                    <a:pt x="1991" y="234"/>
                  </a:lnTo>
                  <a:lnTo>
                    <a:pt x="1985" y="210"/>
                  </a:lnTo>
                  <a:lnTo>
                    <a:pt x="1973" y="192"/>
                  </a:lnTo>
                  <a:lnTo>
                    <a:pt x="1967" y="180"/>
                  </a:lnTo>
                  <a:lnTo>
                    <a:pt x="1949" y="174"/>
                  </a:lnTo>
                  <a:lnTo>
                    <a:pt x="1907" y="156"/>
                  </a:lnTo>
                  <a:lnTo>
                    <a:pt x="1860" y="138"/>
                  </a:lnTo>
                  <a:lnTo>
                    <a:pt x="1836" y="132"/>
                  </a:lnTo>
                  <a:lnTo>
                    <a:pt x="1824" y="132"/>
                  </a:lnTo>
                  <a:lnTo>
                    <a:pt x="1806" y="132"/>
                  </a:lnTo>
                  <a:lnTo>
                    <a:pt x="1800" y="138"/>
                  </a:lnTo>
                  <a:lnTo>
                    <a:pt x="1794" y="144"/>
                  </a:lnTo>
                  <a:lnTo>
                    <a:pt x="1794" y="144"/>
                  </a:lnTo>
                  <a:lnTo>
                    <a:pt x="1842" y="156"/>
                  </a:lnTo>
                  <a:lnTo>
                    <a:pt x="1872" y="180"/>
                  </a:lnTo>
                  <a:lnTo>
                    <a:pt x="1889" y="204"/>
                  </a:lnTo>
                  <a:lnTo>
                    <a:pt x="1895" y="222"/>
                  </a:lnTo>
                  <a:lnTo>
                    <a:pt x="1889" y="240"/>
                  </a:lnTo>
                  <a:lnTo>
                    <a:pt x="1901" y="270"/>
                  </a:lnTo>
                  <a:lnTo>
                    <a:pt x="1919" y="318"/>
                  </a:lnTo>
                  <a:lnTo>
                    <a:pt x="1943" y="366"/>
                  </a:lnTo>
                  <a:lnTo>
                    <a:pt x="1991" y="480"/>
                  </a:lnTo>
                  <a:lnTo>
                    <a:pt x="2021" y="534"/>
                  </a:lnTo>
                  <a:lnTo>
                    <a:pt x="2040" y="582"/>
                  </a:lnTo>
                  <a:lnTo>
                    <a:pt x="2064" y="630"/>
                  </a:lnTo>
                  <a:lnTo>
                    <a:pt x="2076" y="666"/>
                  </a:lnTo>
                  <a:lnTo>
                    <a:pt x="2082" y="683"/>
                  </a:lnTo>
                  <a:lnTo>
                    <a:pt x="2070" y="695"/>
                  </a:lnTo>
                  <a:lnTo>
                    <a:pt x="2052" y="695"/>
                  </a:lnTo>
                  <a:lnTo>
                    <a:pt x="2021" y="695"/>
                  </a:lnTo>
                  <a:lnTo>
                    <a:pt x="1997" y="695"/>
                  </a:lnTo>
                  <a:lnTo>
                    <a:pt x="1973" y="689"/>
                  </a:lnTo>
                  <a:lnTo>
                    <a:pt x="1955" y="683"/>
                  </a:lnTo>
                  <a:lnTo>
                    <a:pt x="1949" y="683"/>
                  </a:lnTo>
                  <a:lnTo>
                    <a:pt x="1949" y="677"/>
                  </a:lnTo>
                  <a:lnTo>
                    <a:pt x="1943" y="672"/>
                  </a:lnTo>
                  <a:lnTo>
                    <a:pt x="1913" y="636"/>
                  </a:lnTo>
                  <a:lnTo>
                    <a:pt x="1806" y="324"/>
                  </a:lnTo>
                  <a:lnTo>
                    <a:pt x="1776" y="330"/>
                  </a:lnTo>
                  <a:lnTo>
                    <a:pt x="1746" y="330"/>
                  </a:lnTo>
                  <a:lnTo>
                    <a:pt x="1703" y="312"/>
                  </a:lnTo>
                  <a:lnTo>
                    <a:pt x="1673" y="288"/>
                  </a:lnTo>
                  <a:lnTo>
                    <a:pt x="1667" y="276"/>
                  </a:lnTo>
                  <a:lnTo>
                    <a:pt x="1655" y="270"/>
                  </a:lnTo>
                  <a:lnTo>
                    <a:pt x="1637" y="276"/>
                  </a:lnTo>
                  <a:lnTo>
                    <a:pt x="1631" y="288"/>
                  </a:lnTo>
                  <a:lnTo>
                    <a:pt x="1625" y="306"/>
                  </a:lnTo>
                  <a:lnTo>
                    <a:pt x="1625" y="312"/>
                  </a:lnTo>
                  <a:lnTo>
                    <a:pt x="1643" y="318"/>
                  </a:lnTo>
                  <a:lnTo>
                    <a:pt x="1655" y="336"/>
                  </a:lnTo>
                  <a:lnTo>
                    <a:pt x="1667" y="366"/>
                  </a:lnTo>
                  <a:lnTo>
                    <a:pt x="1673" y="402"/>
                  </a:lnTo>
                  <a:lnTo>
                    <a:pt x="1673" y="408"/>
                  </a:lnTo>
                  <a:lnTo>
                    <a:pt x="1673" y="414"/>
                  </a:lnTo>
                  <a:lnTo>
                    <a:pt x="1716" y="761"/>
                  </a:lnTo>
                  <a:lnTo>
                    <a:pt x="1716" y="773"/>
                  </a:lnTo>
                  <a:lnTo>
                    <a:pt x="1716" y="779"/>
                  </a:lnTo>
                  <a:lnTo>
                    <a:pt x="1709" y="773"/>
                  </a:lnTo>
                  <a:lnTo>
                    <a:pt x="1703" y="755"/>
                  </a:lnTo>
                  <a:lnTo>
                    <a:pt x="1697" y="749"/>
                  </a:lnTo>
                  <a:lnTo>
                    <a:pt x="1691" y="737"/>
                  </a:lnTo>
                  <a:lnTo>
                    <a:pt x="1679" y="713"/>
                  </a:lnTo>
                  <a:lnTo>
                    <a:pt x="1661" y="672"/>
                  </a:lnTo>
                  <a:lnTo>
                    <a:pt x="1643" y="630"/>
                  </a:lnTo>
                  <a:lnTo>
                    <a:pt x="1613" y="582"/>
                  </a:lnTo>
                  <a:lnTo>
                    <a:pt x="1589" y="540"/>
                  </a:lnTo>
                  <a:lnTo>
                    <a:pt x="1560" y="510"/>
                  </a:lnTo>
                  <a:lnTo>
                    <a:pt x="1536" y="492"/>
                  </a:lnTo>
                  <a:lnTo>
                    <a:pt x="1494" y="480"/>
                  </a:lnTo>
                  <a:lnTo>
                    <a:pt x="1446" y="480"/>
                  </a:lnTo>
                  <a:lnTo>
                    <a:pt x="1397" y="486"/>
                  </a:lnTo>
                  <a:lnTo>
                    <a:pt x="1349" y="498"/>
                  </a:lnTo>
                  <a:lnTo>
                    <a:pt x="1248" y="528"/>
                  </a:lnTo>
                  <a:lnTo>
                    <a:pt x="1158" y="570"/>
                  </a:lnTo>
                  <a:lnTo>
                    <a:pt x="1104" y="600"/>
                  </a:lnTo>
                  <a:lnTo>
                    <a:pt x="1037" y="624"/>
                  </a:lnTo>
                  <a:lnTo>
                    <a:pt x="996" y="630"/>
                  </a:lnTo>
                  <a:lnTo>
                    <a:pt x="948" y="630"/>
                  </a:lnTo>
                  <a:lnTo>
                    <a:pt x="900" y="618"/>
                  </a:lnTo>
                  <a:lnTo>
                    <a:pt x="840" y="588"/>
                  </a:lnTo>
                  <a:lnTo>
                    <a:pt x="714" y="534"/>
                  </a:lnTo>
                  <a:lnTo>
                    <a:pt x="582" y="474"/>
                  </a:lnTo>
                  <a:lnTo>
                    <a:pt x="443" y="408"/>
                  </a:lnTo>
                  <a:lnTo>
                    <a:pt x="318" y="348"/>
                  </a:lnTo>
                  <a:lnTo>
                    <a:pt x="198" y="288"/>
                  </a:lnTo>
                  <a:lnTo>
                    <a:pt x="149" y="264"/>
                  </a:lnTo>
                  <a:lnTo>
                    <a:pt x="102" y="240"/>
                  </a:lnTo>
                  <a:lnTo>
                    <a:pt x="0" y="187"/>
                  </a:lnTo>
                  <a:lnTo>
                    <a:pt x="0" y="460"/>
                  </a:lnTo>
                  <a:lnTo>
                    <a:pt x="36" y="474"/>
                  </a:lnTo>
                  <a:lnTo>
                    <a:pt x="149" y="516"/>
                  </a:lnTo>
                  <a:lnTo>
                    <a:pt x="216" y="540"/>
                  </a:lnTo>
                  <a:lnTo>
                    <a:pt x="288" y="570"/>
                  </a:lnTo>
                  <a:lnTo>
                    <a:pt x="348" y="594"/>
                  </a:lnTo>
                  <a:lnTo>
                    <a:pt x="396" y="618"/>
                  </a:lnTo>
                  <a:lnTo>
                    <a:pt x="432" y="636"/>
                  </a:lnTo>
                  <a:lnTo>
                    <a:pt x="461" y="654"/>
                  </a:lnTo>
                  <a:lnTo>
                    <a:pt x="504" y="672"/>
                  </a:lnTo>
                  <a:lnTo>
                    <a:pt x="588" y="707"/>
                  </a:lnTo>
                  <a:lnTo>
                    <a:pt x="684" y="743"/>
                  </a:lnTo>
                  <a:lnTo>
                    <a:pt x="725" y="755"/>
                  </a:lnTo>
                  <a:lnTo>
                    <a:pt x="761" y="767"/>
                  </a:lnTo>
                  <a:lnTo>
                    <a:pt x="828" y="779"/>
                  </a:lnTo>
                  <a:lnTo>
                    <a:pt x="894" y="785"/>
                  </a:lnTo>
                  <a:lnTo>
                    <a:pt x="966" y="791"/>
                  </a:lnTo>
                  <a:lnTo>
                    <a:pt x="1031" y="791"/>
                  </a:lnTo>
                  <a:lnTo>
                    <a:pt x="1092" y="785"/>
                  </a:lnTo>
                  <a:lnTo>
                    <a:pt x="1146" y="785"/>
                  </a:lnTo>
                  <a:lnTo>
                    <a:pt x="1176" y="779"/>
                  </a:lnTo>
                  <a:lnTo>
                    <a:pt x="1188" y="779"/>
                  </a:lnTo>
                  <a:lnTo>
                    <a:pt x="1188" y="779"/>
                  </a:lnTo>
                  <a:lnTo>
                    <a:pt x="1236" y="785"/>
                  </a:lnTo>
                  <a:lnTo>
                    <a:pt x="1278" y="791"/>
                  </a:lnTo>
                  <a:lnTo>
                    <a:pt x="1307" y="803"/>
                  </a:lnTo>
                  <a:lnTo>
                    <a:pt x="1337" y="809"/>
                  </a:lnTo>
                  <a:lnTo>
                    <a:pt x="1379" y="827"/>
                  </a:lnTo>
                  <a:lnTo>
                    <a:pt x="1404" y="845"/>
                  </a:lnTo>
                  <a:lnTo>
                    <a:pt x="1416" y="863"/>
                  </a:lnTo>
                  <a:lnTo>
                    <a:pt x="1416" y="875"/>
                  </a:lnTo>
                  <a:lnTo>
                    <a:pt x="1416" y="881"/>
                  </a:lnTo>
                  <a:lnTo>
                    <a:pt x="1416" y="887"/>
                  </a:lnTo>
                  <a:lnTo>
                    <a:pt x="1410" y="887"/>
                  </a:lnTo>
                  <a:lnTo>
                    <a:pt x="1397" y="893"/>
                  </a:lnTo>
                  <a:lnTo>
                    <a:pt x="1379" y="905"/>
                  </a:lnTo>
                  <a:lnTo>
                    <a:pt x="1361" y="923"/>
                  </a:lnTo>
                  <a:lnTo>
                    <a:pt x="1355" y="941"/>
                  </a:lnTo>
                  <a:lnTo>
                    <a:pt x="1361" y="971"/>
                  </a:lnTo>
                  <a:lnTo>
                    <a:pt x="1367" y="989"/>
                  </a:lnTo>
                  <a:lnTo>
                    <a:pt x="1385" y="1007"/>
                  </a:lnTo>
                  <a:lnTo>
                    <a:pt x="1404" y="1025"/>
                  </a:lnTo>
                  <a:lnTo>
                    <a:pt x="1434" y="1049"/>
                  </a:lnTo>
                  <a:lnTo>
                    <a:pt x="1464" y="1067"/>
                  </a:lnTo>
                  <a:lnTo>
                    <a:pt x="1494" y="1085"/>
                  </a:lnTo>
                  <a:lnTo>
                    <a:pt x="1554" y="1091"/>
                  </a:lnTo>
                  <a:lnTo>
                    <a:pt x="1607" y="1085"/>
                  </a:lnTo>
                  <a:lnTo>
                    <a:pt x="1661" y="1067"/>
                  </a:lnTo>
                  <a:lnTo>
                    <a:pt x="1697" y="1043"/>
                  </a:lnTo>
                  <a:lnTo>
                    <a:pt x="1734" y="1019"/>
                  </a:lnTo>
                  <a:lnTo>
                    <a:pt x="1752" y="995"/>
                  </a:lnTo>
                  <a:lnTo>
                    <a:pt x="1758" y="989"/>
                  </a:lnTo>
                  <a:lnTo>
                    <a:pt x="1812" y="989"/>
                  </a:lnTo>
                  <a:lnTo>
                    <a:pt x="1860" y="983"/>
                  </a:lnTo>
                  <a:lnTo>
                    <a:pt x="1907" y="965"/>
                  </a:lnTo>
                  <a:lnTo>
                    <a:pt x="1943" y="941"/>
                  </a:lnTo>
                  <a:lnTo>
                    <a:pt x="1973" y="917"/>
                  </a:lnTo>
                  <a:lnTo>
                    <a:pt x="2003" y="899"/>
                  </a:lnTo>
                  <a:lnTo>
                    <a:pt x="2015" y="881"/>
                  </a:lnTo>
                  <a:lnTo>
                    <a:pt x="2021" y="875"/>
                  </a:lnTo>
                  <a:lnTo>
                    <a:pt x="2201" y="899"/>
                  </a:lnTo>
                  <a:lnTo>
                    <a:pt x="2243" y="905"/>
                  </a:lnTo>
                  <a:lnTo>
                    <a:pt x="2273" y="899"/>
                  </a:lnTo>
                  <a:lnTo>
                    <a:pt x="2327" y="887"/>
                  </a:lnTo>
                  <a:lnTo>
                    <a:pt x="2364" y="863"/>
                  </a:lnTo>
                  <a:lnTo>
                    <a:pt x="2388" y="827"/>
                  </a:lnTo>
                  <a:lnTo>
                    <a:pt x="2400" y="797"/>
                  </a:lnTo>
                  <a:lnTo>
                    <a:pt x="2400" y="767"/>
                  </a:lnTo>
                  <a:lnTo>
                    <a:pt x="2400" y="743"/>
                  </a:lnTo>
                  <a:lnTo>
                    <a:pt x="2400" y="737"/>
                  </a:lnTo>
                  <a:lnTo>
                    <a:pt x="2418" y="737"/>
                  </a:lnTo>
                  <a:lnTo>
                    <a:pt x="2436" y="731"/>
                  </a:lnTo>
                  <a:lnTo>
                    <a:pt x="2471" y="701"/>
                  </a:lnTo>
                  <a:lnTo>
                    <a:pt x="2513" y="660"/>
                  </a:lnTo>
                  <a:lnTo>
                    <a:pt x="2555" y="606"/>
                  </a:lnTo>
                  <a:lnTo>
                    <a:pt x="2591" y="552"/>
                  </a:lnTo>
                  <a:lnTo>
                    <a:pt x="2621" y="504"/>
                  </a:lnTo>
                  <a:lnTo>
                    <a:pt x="2639" y="468"/>
                  </a:lnTo>
                  <a:lnTo>
                    <a:pt x="2646" y="462"/>
                  </a:lnTo>
                  <a:lnTo>
                    <a:pt x="2646" y="456"/>
                  </a:lnTo>
                  <a:lnTo>
                    <a:pt x="2693" y="374"/>
                  </a:lnTo>
                  <a:lnTo>
                    <a:pt x="2723" y="2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</p:grpSp>
      <p:sp>
        <p:nvSpPr>
          <p:cNvPr id="147474" name="Rectangle 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47475" name="Rectangle 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" name="Rectangle 2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Rectangle 2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02D92-437A-4C60-A0CE-7A1E4E8FA6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D6AB64-83F4-4A1C-B3B7-E8BAD67F96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443798-6173-4B8C-8B30-1D57BB8FCA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lvl="0"/>
            <a:r>
              <a:rPr lang="ru-RU" noProof="0" smtClean="0"/>
              <a:t>Вставка рисунка SmartArt</a:t>
            </a:r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D04F77-CB28-487D-A3D7-921360D316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CF97C9-9B4F-41B5-AD3D-CDF5C0F757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30353D-28CB-4BEC-8616-F7A0BADA88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BB0141-295C-4B5E-A3F3-7BEB23CCDF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163DE8-8446-467C-891C-D1C8E74286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D55FB6-8CE5-4DFC-8555-244855F906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BA3C4A-678D-4B08-A5AF-B66C832647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E37FA4-68DF-4981-B6FE-9547238924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21ED12-4998-428C-B1AA-14C0B7935C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k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2438400"/>
            <a:ext cx="9144000" cy="4046538"/>
            <a:chOff x="0" y="1536"/>
            <a:chExt cx="5760" cy="2549"/>
          </a:xfrm>
        </p:grpSpPr>
        <p:sp>
          <p:nvSpPr>
            <p:cNvPr id="146435" name="Rectangle 3"/>
            <p:cNvSpPr>
              <a:spLocks noChangeArrowheads="1"/>
            </p:cNvSpPr>
            <p:nvPr userDrawn="1"/>
          </p:nvSpPr>
          <p:spPr bwMode="hidden">
            <a:xfrm rot="-1424751">
              <a:off x="2121" y="2592"/>
              <a:ext cx="3072" cy="384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46436" name="Freeform 4"/>
            <p:cNvSpPr>
              <a:spLocks/>
            </p:cNvSpPr>
            <p:nvPr userDrawn="1"/>
          </p:nvSpPr>
          <p:spPr bwMode="hidden">
            <a:xfrm>
              <a:off x="0" y="2664"/>
              <a:ext cx="2688" cy="12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0" y="552"/>
                </a:cxn>
                <a:cxn ang="0">
                  <a:pos x="1968" y="264"/>
                </a:cxn>
                <a:cxn ang="0">
                  <a:pos x="2028" y="270"/>
                </a:cxn>
                <a:cxn ang="0">
                  <a:pos x="2661" y="528"/>
                </a:cxn>
                <a:cxn ang="0">
                  <a:pos x="2688" y="648"/>
                </a:cxn>
                <a:cxn ang="0">
                  <a:pos x="2304" y="1080"/>
                </a:cxn>
                <a:cxn ang="0">
                  <a:pos x="1584" y="1224"/>
                </a:cxn>
                <a:cxn ang="0">
                  <a:pos x="1296" y="936"/>
                </a:cxn>
                <a:cxn ang="0">
                  <a:pos x="864" y="1032"/>
                </a:cxn>
                <a:cxn ang="0">
                  <a:pos x="0" y="552"/>
                </a:cxn>
                <a:cxn ang="0">
                  <a:pos x="0" y="0"/>
                </a:cxn>
              </a:cxnLst>
              <a:rect l="0" t="0" r="r" b="b"/>
              <a:pathLst>
                <a:path w="2688" h="1224">
                  <a:moveTo>
                    <a:pt x="0" y="0"/>
                  </a:moveTo>
                  <a:lnTo>
                    <a:pt x="960" y="552"/>
                  </a:lnTo>
                  <a:lnTo>
                    <a:pt x="1968" y="264"/>
                  </a:lnTo>
                  <a:lnTo>
                    <a:pt x="2028" y="270"/>
                  </a:lnTo>
                  <a:lnTo>
                    <a:pt x="2661" y="528"/>
                  </a:lnTo>
                  <a:lnTo>
                    <a:pt x="2688" y="648"/>
                  </a:lnTo>
                  <a:lnTo>
                    <a:pt x="2304" y="1080"/>
                  </a:lnTo>
                  <a:lnTo>
                    <a:pt x="1584" y="1224"/>
                  </a:lnTo>
                  <a:lnTo>
                    <a:pt x="1296" y="936"/>
                  </a:lnTo>
                  <a:lnTo>
                    <a:pt x="864" y="1032"/>
                  </a:lnTo>
                  <a:lnTo>
                    <a:pt x="0" y="5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46437" name="Freeform 5"/>
            <p:cNvSpPr>
              <a:spLocks/>
            </p:cNvSpPr>
            <p:nvPr userDrawn="1"/>
          </p:nvSpPr>
          <p:spPr bwMode="hidden">
            <a:xfrm>
              <a:off x="3359" y="1536"/>
              <a:ext cx="2401" cy="1232"/>
            </a:xfrm>
            <a:custGeom>
              <a:avLst/>
              <a:gdLst/>
              <a:ahLst/>
              <a:cxnLst>
                <a:cxn ang="0">
                  <a:pos x="2208" y="15"/>
                </a:cxn>
                <a:cxn ang="0">
                  <a:pos x="2088" y="57"/>
                </a:cxn>
                <a:cxn ang="0">
                  <a:pos x="1951" y="99"/>
                </a:cxn>
                <a:cxn ang="0">
                  <a:pos x="1704" y="135"/>
                </a:cxn>
                <a:cxn ang="0">
                  <a:pos x="1314" y="177"/>
                </a:cxn>
                <a:cxn ang="0">
                  <a:pos x="1176" y="189"/>
                </a:cxn>
                <a:cxn ang="0">
                  <a:pos x="1122" y="195"/>
                </a:cxn>
                <a:cxn ang="0">
                  <a:pos x="1075" y="231"/>
                </a:cxn>
                <a:cxn ang="0">
                  <a:pos x="924" y="321"/>
                </a:cxn>
                <a:cxn ang="0">
                  <a:pos x="840" y="369"/>
                </a:cxn>
                <a:cxn ang="0">
                  <a:pos x="630" y="458"/>
                </a:cxn>
                <a:cxn ang="0">
                  <a:pos x="529" y="500"/>
                </a:cxn>
                <a:cxn ang="0">
                  <a:pos x="487" y="542"/>
                </a:cxn>
                <a:cxn ang="0">
                  <a:pos x="457" y="590"/>
                </a:cxn>
                <a:cxn ang="0">
                  <a:pos x="402" y="638"/>
                </a:cxn>
                <a:cxn ang="0">
                  <a:pos x="330" y="758"/>
                </a:cxn>
                <a:cxn ang="0">
                  <a:pos x="312" y="788"/>
                </a:cxn>
                <a:cxn ang="0">
                  <a:pos x="252" y="824"/>
                </a:cxn>
                <a:cxn ang="0">
                  <a:pos x="84" y="926"/>
                </a:cxn>
                <a:cxn ang="0">
                  <a:pos x="0" y="992"/>
                </a:cxn>
                <a:cxn ang="0">
                  <a:pos x="12" y="1040"/>
                </a:cxn>
                <a:cxn ang="0">
                  <a:pos x="132" y="1034"/>
                </a:cxn>
                <a:cxn ang="0">
                  <a:pos x="336" y="980"/>
                </a:cxn>
                <a:cxn ang="0">
                  <a:pos x="529" y="896"/>
                </a:cxn>
                <a:cxn ang="0">
                  <a:pos x="576" y="872"/>
                </a:cxn>
                <a:cxn ang="0">
                  <a:pos x="714" y="848"/>
                </a:cxn>
                <a:cxn ang="0">
                  <a:pos x="966" y="794"/>
                </a:cxn>
                <a:cxn ang="0">
                  <a:pos x="1212" y="782"/>
                </a:cxn>
                <a:cxn ang="0">
                  <a:pos x="1416" y="872"/>
                </a:cxn>
                <a:cxn ang="0">
                  <a:pos x="1464" y="932"/>
                </a:cxn>
                <a:cxn ang="0">
                  <a:pos x="1440" y="992"/>
                </a:cxn>
                <a:cxn ang="0">
                  <a:pos x="1302" y="1040"/>
                </a:cxn>
                <a:cxn ang="0">
                  <a:pos x="1158" y="1100"/>
                </a:cxn>
                <a:cxn ang="0">
                  <a:pos x="1093" y="1148"/>
                </a:cxn>
                <a:cxn ang="0">
                  <a:pos x="1075" y="1208"/>
                </a:cxn>
                <a:cxn ang="0">
                  <a:pos x="1093" y="1232"/>
                </a:cxn>
                <a:cxn ang="0">
                  <a:pos x="1152" y="1226"/>
                </a:cxn>
                <a:cxn ang="0">
                  <a:pos x="1332" y="1208"/>
                </a:cxn>
                <a:cxn ang="0">
                  <a:pos x="1434" y="1184"/>
                </a:cxn>
                <a:cxn ang="0">
                  <a:pos x="1464" y="1172"/>
                </a:cxn>
                <a:cxn ang="0">
                  <a:pos x="1578" y="1130"/>
                </a:cxn>
                <a:cxn ang="0">
                  <a:pos x="1758" y="1064"/>
                </a:cxn>
                <a:cxn ang="0">
                  <a:pos x="1872" y="962"/>
                </a:cxn>
                <a:cxn ang="0">
                  <a:pos x="1986" y="800"/>
                </a:cxn>
                <a:cxn ang="0">
                  <a:pos x="2166" y="650"/>
                </a:cxn>
                <a:cxn ang="0">
                  <a:pos x="2257" y="590"/>
                </a:cxn>
                <a:cxn ang="0">
                  <a:pos x="2400" y="57"/>
                </a:cxn>
              </a:cxnLst>
              <a:rect l="0" t="0" r="r" b="b"/>
              <a:pathLst>
                <a:path w="2401" h="1232">
                  <a:moveTo>
                    <a:pt x="2310" y="3"/>
                  </a:moveTo>
                  <a:lnTo>
                    <a:pt x="2280" y="3"/>
                  </a:lnTo>
                  <a:lnTo>
                    <a:pt x="2208" y="15"/>
                  </a:lnTo>
                  <a:lnTo>
                    <a:pt x="2136" y="27"/>
                  </a:lnTo>
                  <a:lnTo>
                    <a:pt x="2112" y="39"/>
                  </a:lnTo>
                  <a:lnTo>
                    <a:pt x="2088" y="57"/>
                  </a:lnTo>
                  <a:lnTo>
                    <a:pt x="2082" y="63"/>
                  </a:lnTo>
                  <a:lnTo>
                    <a:pt x="2076" y="69"/>
                  </a:lnTo>
                  <a:lnTo>
                    <a:pt x="1951" y="99"/>
                  </a:lnTo>
                  <a:lnTo>
                    <a:pt x="1896" y="111"/>
                  </a:lnTo>
                  <a:lnTo>
                    <a:pt x="1836" y="117"/>
                  </a:lnTo>
                  <a:lnTo>
                    <a:pt x="1704" y="135"/>
                  </a:lnTo>
                  <a:lnTo>
                    <a:pt x="1572" y="153"/>
                  </a:lnTo>
                  <a:lnTo>
                    <a:pt x="1434" y="165"/>
                  </a:lnTo>
                  <a:lnTo>
                    <a:pt x="1314" y="177"/>
                  </a:lnTo>
                  <a:lnTo>
                    <a:pt x="1260" y="183"/>
                  </a:lnTo>
                  <a:lnTo>
                    <a:pt x="1212" y="189"/>
                  </a:lnTo>
                  <a:lnTo>
                    <a:pt x="1176" y="189"/>
                  </a:lnTo>
                  <a:lnTo>
                    <a:pt x="1146" y="195"/>
                  </a:lnTo>
                  <a:lnTo>
                    <a:pt x="1128" y="195"/>
                  </a:lnTo>
                  <a:lnTo>
                    <a:pt x="1122" y="195"/>
                  </a:lnTo>
                  <a:lnTo>
                    <a:pt x="1116" y="201"/>
                  </a:lnTo>
                  <a:lnTo>
                    <a:pt x="1105" y="207"/>
                  </a:lnTo>
                  <a:lnTo>
                    <a:pt x="1075" y="231"/>
                  </a:lnTo>
                  <a:lnTo>
                    <a:pt x="1026" y="261"/>
                  </a:lnTo>
                  <a:lnTo>
                    <a:pt x="972" y="291"/>
                  </a:lnTo>
                  <a:lnTo>
                    <a:pt x="924" y="321"/>
                  </a:lnTo>
                  <a:lnTo>
                    <a:pt x="876" y="345"/>
                  </a:lnTo>
                  <a:lnTo>
                    <a:pt x="846" y="363"/>
                  </a:lnTo>
                  <a:lnTo>
                    <a:pt x="840" y="369"/>
                  </a:lnTo>
                  <a:lnTo>
                    <a:pt x="834" y="369"/>
                  </a:lnTo>
                  <a:lnTo>
                    <a:pt x="732" y="417"/>
                  </a:lnTo>
                  <a:lnTo>
                    <a:pt x="630" y="458"/>
                  </a:lnTo>
                  <a:lnTo>
                    <a:pt x="588" y="476"/>
                  </a:lnTo>
                  <a:lnTo>
                    <a:pt x="552" y="488"/>
                  </a:lnTo>
                  <a:lnTo>
                    <a:pt x="529" y="500"/>
                  </a:lnTo>
                  <a:lnTo>
                    <a:pt x="517" y="506"/>
                  </a:lnTo>
                  <a:lnTo>
                    <a:pt x="499" y="524"/>
                  </a:lnTo>
                  <a:lnTo>
                    <a:pt x="487" y="542"/>
                  </a:lnTo>
                  <a:lnTo>
                    <a:pt x="481" y="560"/>
                  </a:lnTo>
                  <a:lnTo>
                    <a:pt x="481" y="578"/>
                  </a:lnTo>
                  <a:lnTo>
                    <a:pt x="457" y="590"/>
                  </a:lnTo>
                  <a:lnTo>
                    <a:pt x="438" y="596"/>
                  </a:lnTo>
                  <a:lnTo>
                    <a:pt x="420" y="614"/>
                  </a:lnTo>
                  <a:lnTo>
                    <a:pt x="402" y="638"/>
                  </a:lnTo>
                  <a:lnTo>
                    <a:pt x="366" y="698"/>
                  </a:lnTo>
                  <a:lnTo>
                    <a:pt x="348" y="728"/>
                  </a:lnTo>
                  <a:lnTo>
                    <a:pt x="330" y="758"/>
                  </a:lnTo>
                  <a:lnTo>
                    <a:pt x="324" y="776"/>
                  </a:lnTo>
                  <a:lnTo>
                    <a:pt x="318" y="782"/>
                  </a:lnTo>
                  <a:lnTo>
                    <a:pt x="312" y="788"/>
                  </a:lnTo>
                  <a:lnTo>
                    <a:pt x="300" y="794"/>
                  </a:lnTo>
                  <a:lnTo>
                    <a:pt x="282" y="806"/>
                  </a:lnTo>
                  <a:lnTo>
                    <a:pt x="252" y="824"/>
                  </a:lnTo>
                  <a:lnTo>
                    <a:pt x="199" y="854"/>
                  </a:lnTo>
                  <a:lnTo>
                    <a:pt x="151" y="884"/>
                  </a:lnTo>
                  <a:lnTo>
                    <a:pt x="84" y="926"/>
                  </a:lnTo>
                  <a:lnTo>
                    <a:pt x="30" y="962"/>
                  </a:lnTo>
                  <a:lnTo>
                    <a:pt x="12" y="974"/>
                  </a:lnTo>
                  <a:lnTo>
                    <a:pt x="0" y="992"/>
                  </a:lnTo>
                  <a:lnTo>
                    <a:pt x="0" y="1004"/>
                  </a:lnTo>
                  <a:lnTo>
                    <a:pt x="0" y="1022"/>
                  </a:lnTo>
                  <a:lnTo>
                    <a:pt x="12" y="1040"/>
                  </a:lnTo>
                  <a:lnTo>
                    <a:pt x="42" y="1046"/>
                  </a:lnTo>
                  <a:lnTo>
                    <a:pt x="84" y="1046"/>
                  </a:lnTo>
                  <a:lnTo>
                    <a:pt x="132" y="1034"/>
                  </a:lnTo>
                  <a:lnTo>
                    <a:pt x="193" y="1022"/>
                  </a:lnTo>
                  <a:lnTo>
                    <a:pt x="264" y="1004"/>
                  </a:lnTo>
                  <a:lnTo>
                    <a:pt x="336" y="980"/>
                  </a:lnTo>
                  <a:lnTo>
                    <a:pt x="408" y="950"/>
                  </a:lnTo>
                  <a:lnTo>
                    <a:pt x="475" y="920"/>
                  </a:lnTo>
                  <a:lnTo>
                    <a:pt x="529" y="896"/>
                  </a:lnTo>
                  <a:lnTo>
                    <a:pt x="564" y="878"/>
                  </a:lnTo>
                  <a:lnTo>
                    <a:pt x="570" y="872"/>
                  </a:lnTo>
                  <a:lnTo>
                    <a:pt x="576" y="872"/>
                  </a:lnTo>
                  <a:lnTo>
                    <a:pt x="606" y="872"/>
                  </a:lnTo>
                  <a:lnTo>
                    <a:pt x="648" y="866"/>
                  </a:lnTo>
                  <a:lnTo>
                    <a:pt x="714" y="848"/>
                  </a:lnTo>
                  <a:lnTo>
                    <a:pt x="793" y="830"/>
                  </a:lnTo>
                  <a:lnTo>
                    <a:pt x="876" y="812"/>
                  </a:lnTo>
                  <a:lnTo>
                    <a:pt x="966" y="794"/>
                  </a:lnTo>
                  <a:lnTo>
                    <a:pt x="1063" y="782"/>
                  </a:lnTo>
                  <a:lnTo>
                    <a:pt x="1152" y="776"/>
                  </a:lnTo>
                  <a:lnTo>
                    <a:pt x="1212" y="782"/>
                  </a:lnTo>
                  <a:lnTo>
                    <a:pt x="1284" y="806"/>
                  </a:lnTo>
                  <a:lnTo>
                    <a:pt x="1357" y="836"/>
                  </a:lnTo>
                  <a:lnTo>
                    <a:pt x="1416" y="872"/>
                  </a:lnTo>
                  <a:lnTo>
                    <a:pt x="1434" y="890"/>
                  </a:lnTo>
                  <a:lnTo>
                    <a:pt x="1452" y="908"/>
                  </a:lnTo>
                  <a:lnTo>
                    <a:pt x="1464" y="932"/>
                  </a:lnTo>
                  <a:lnTo>
                    <a:pt x="1464" y="950"/>
                  </a:lnTo>
                  <a:lnTo>
                    <a:pt x="1458" y="968"/>
                  </a:lnTo>
                  <a:lnTo>
                    <a:pt x="1440" y="992"/>
                  </a:lnTo>
                  <a:lnTo>
                    <a:pt x="1410" y="1004"/>
                  </a:lnTo>
                  <a:lnTo>
                    <a:pt x="1369" y="1022"/>
                  </a:lnTo>
                  <a:lnTo>
                    <a:pt x="1302" y="1040"/>
                  </a:lnTo>
                  <a:lnTo>
                    <a:pt x="1248" y="1064"/>
                  </a:lnTo>
                  <a:lnTo>
                    <a:pt x="1200" y="1082"/>
                  </a:lnTo>
                  <a:lnTo>
                    <a:pt x="1158" y="1100"/>
                  </a:lnTo>
                  <a:lnTo>
                    <a:pt x="1128" y="1118"/>
                  </a:lnTo>
                  <a:lnTo>
                    <a:pt x="1110" y="1130"/>
                  </a:lnTo>
                  <a:lnTo>
                    <a:pt x="1093" y="1148"/>
                  </a:lnTo>
                  <a:lnTo>
                    <a:pt x="1081" y="1160"/>
                  </a:lnTo>
                  <a:lnTo>
                    <a:pt x="1069" y="1190"/>
                  </a:lnTo>
                  <a:lnTo>
                    <a:pt x="1075" y="1208"/>
                  </a:lnTo>
                  <a:lnTo>
                    <a:pt x="1081" y="1220"/>
                  </a:lnTo>
                  <a:lnTo>
                    <a:pt x="1087" y="1226"/>
                  </a:lnTo>
                  <a:lnTo>
                    <a:pt x="1093" y="1232"/>
                  </a:lnTo>
                  <a:lnTo>
                    <a:pt x="1110" y="1232"/>
                  </a:lnTo>
                  <a:lnTo>
                    <a:pt x="1128" y="1226"/>
                  </a:lnTo>
                  <a:lnTo>
                    <a:pt x="1152" y="1226"/>
                  </a:lnTo>
                  <a:lnTo>
                    <a:pt x="1212" y="1220"/>
                  </a:lnTo>
                  <a:lnTo>
                    <a:pt x="1272" y="1214"/>
                  </a:lnTo>
                  <a:lnTo>
                    <a:pt x="1332" y="1208"/>
                  </a:lnTo>
                  <a:lnTo>
                    <a:pt x="1393" y="1196"/>
                  </a:lnTo>
                  <a:lnTo>
                    <a:pt x="1416" y="1190"/>
                  </a:lnTo>
                  <a:lnTo>
                    <a:pt x="1434" y="1184"/>
                  </a:lnTo>
                  <a:lnTo>
                    <a:pt x="1446" y="1178"/>
                  </a:lnTo>
                  <a:lnTo>
                    <a:pt x="1452" y="1178"/>
                  </a:lnTo>
                  <a:lnTo>
                    <a:pt x="1464" y="1172"/>
                  </a:lnTo>
                  <a:lnTo>
                    <a:pt x="1488" y="1166"/>
                  </a:lnTo>
                  <a:lnTo>
                    <a:pt x="1530" y="1148"/>
                  </a:lnTo>
                  <a:lnTo>
                    <a:pt x="1578" y="1130"/>
                  </a:lnTo>
                  <a:lnTo>
                    <a:pt x="1681" y="1094"/>
                  </a:lnTo>
                  <a:lnTo>
                    <a:pt x="1722" y="1076"/>
                  </a:lnTo>
                  <a:lnTo>
                    <a:pt x="1758" y="1064"/>
                  </a:lnTo>
                  <a:lnTo>
                    <a:pt x="1812" y="1040"/>
                  </a:lnTo>
                  <a:lnTo>
                    <a:pt x="1848" y="1004"/>
                  </a:lnTo>
                  <a:lnTo>
                    <a:pt x="1872" y="962"/>
                  </a:lnTo>
                  <a:lnTo>
                    <a:pt x="1890" y="932"/>
                  </a:lnTo>
                  <a:lnTo>
                    <a:pt x="1932" y="866"/>
                  </a:lnTo>
                  <a:lnTo>
                    <a:pt x="1986" y="800"/>
                  </a:lnTo>
                  <a:lnTo>
                    <a:pt x="2046" y="740"/>
                  </a:lnTo>
                  <a:lnTo>
                    <a:pt x="2112" y="692"/>
                  </a:lnTo>
                  <a:lnTo>
                    <a:pt x="2166" y="650"/>
                  </a:lnTo>
                  <a:lnTo>
                    <a:pt x="2214" y="620"/>
                  </a:lnTo>
                  <a:lnTo>
                    <a:pt x="2244" y="596"/>
                  </a:lnTo>
                  <a:lnTo>
                    <a:pt x="2257" y="590"/>
                  </a:lnTo>
                  <a:lnTo>
                    <a:pt x="2257" y="590"/>
                  </a:lnTo>
                  <a:lnTo>
                    <a:pt x="2400" y="518"/>
                  </a:lnTo>
                  <a:lnTo>
                    <a:pt x="2400" y="57"/>
                  </a:lnTo>
                  <a:lnTo>
                    <a:pt x="2401" y="0"/>
                  </a:lnTo>
                  <a:lnTo>
                    <a:pt x="2310" y="3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46438" name="Freeform 6"/>
            <p:cNvSpPr>
              <a:spLocks/>
            </p:cNvSpPr>
            <p:nvPr userDrawn="1"/>
          </p:nvSpPr>
          <p:spPr bwMode="hidden">
            <a:xfrm>
              <a:off x="3792" y="1536"/>
              <a:ext cx="1968" cy="762"/>
            </a:xfrm>
            <a:custGeom>
              <a:avLst/>
              <a:gdLst/>
              <a:ahLst/>
              <a:cxnLst>
                <a:cxn ang="0">
                  <a:pos x="965" y="165"/>
                </a:cxn>
                <a:cxn ang="0">
                  <a:pos x="696" y="200"/>
                </a:cxn>
                <a:cxn ang="0">
                  <a:pos x="693" y="237"/>
                </a:cxn>
                <a:cxn ang="0">
                  <a:pos x="924" y="258"/>
                </a:cxn>
                <a:cxn ang="0">
                  <a:pos x="993" y="267"/>
                </a:cxn>
                <a:cxn ang="0">
                  <a:pos x="681" y="291"/>
                </a:cxn>
                <a:cxn ang="0">
                  <a:pos x="633" y="309"/>
                </a:cxn>
                <a:cxn ang="0">
                  <a:pos x="645" y="336"/>
                </a:cxn>
                <a:cxn ang="0">
                  <a:pos x="672" y="351"/>
                </a:cxn>
                <a:cxn ang="0">
                  <a:pos x="984" y="333"/>
                </a:cxn>
                <a:cxn ang="0">
                  <a:pos x="1080" y="357"/>
                </a:cxn>
                <a:cxn ang="0">
                  <a:pos x="624" y="492"/>
                </a:cxn>
                <a:cxn ang="0">
                  <a:pos x="616" y="536"/>
                </a:cxn>
                <a:cxn ang="0">
                  <a:pos x="8" y="724"/>
                </a:cxn>
                <a:cxn ang="0">
                  <a:pos x="0" y="756"/>
                </a:cxn>
                <a:cxn ang="0">
                  <a:pos x="27" y="762"/>
                </a:cxn>
                <a:cxn ang="0">
                  <a:pos x="664" y="564"/>
                </a:cxn>
                <a:cxn ang="0">
                  <a:pos x="856" y="600"/>
                </a:cxn>
                <a:cxn ang="0">
                  <a:pos x="1158" y="507"/>
                </a:cxn>
                <a:cxn ang="0">
                  <a:pos x="1434" y="465"/>
                </a:cxn>
                <a:cxn ang="0">
                  <a:pos x="1572" y="368"/>
                </a:cxn>
                <a:cxn ang="0">
                  <a:pos x="1712" y="340"/>
                </a:cxn>
                <a:cxn ang="0">
                  <a:pos x="1856" y="328"/>
                </a:cxn>
                <a:cxn ang="0">
                  <a:pos x="1968" y="330"/>
                </a:cxn>
                <a:cxn ang="0">
                  <a:pos x="1968" y="0"/>
                </a:cxn>
                <a:cxn ang="0">
                  <a:pos x="1934" y="3"/>
                </a:cxn>
                <a:cxn ang="0">
                  <a:pos x="1832" y="5"/>
                </a:cxn>
                <a:cxn ang="0">
                  <a:pos x="1682" y="35"/>
                </a:cxn>
                <a:cxn ang="0">
                  <a:pos x="1643" y="72"/>
                </a:cxn>
                <a:cxn ang="0">
                  <a:pos x="1392" y="119"/>
                </a:cxn>
              </a:cxnLst>
              <a:rect l="0" t="0" r="r" b="b"/>
              <a:pathLst>
                <a:path w="1968" h="762">
                  <a:moveTo>
                    <a:pt x="965" y="165"/>
                  </a:moveTo>
                  <a:lnTo>
                    <a:pt x="696" y="200"/>
                  </a:lnTo>
                  <a:lnTo>
                    <a:pt x="693" y="237"/>
                  </a:lnTo>
                  <a:lnTo>
                    <a:pt x="924" y="258"/>
                  </a:lnTo>
                  <a:lnTo>
                    <a:pt x="993" y="267"/>
                  </a:lnTo>
                  <a:lnTo>
                    <a:pt x="681" y="291"/>
                  </a:lnTo>
                  <a:lnTo>
                    <a:pt x="633" y="309"/>
                  </a:lnTo>
                  <a:lnTo>
                    <a:pt x="645" y="336"/>
                  </a:lnTo>
                  <a:lnTo>
                    <a:pt x="672" y="351"/>
                  </a:lnTo>
                  <a:lnTo>
                    <a:pt x="984" y="333"/>
                  </a:lnTo>
                  <a:lnTo>
                    <a:pt x="1080" y="357"/>
                  </a:lnTo>
                  <a:lnTo>
                    <a:pt x="624" y="492"/>
                  </a:lnTo>
                  <a:lnTo>
                    <a:pt x="616" y="536"/>
                  </a:lnTo>
                  <a:lnTo>
                    <a:pt x="8" y="724"/>
                  </a:lnTo>
                  <a:lnTo>
                    <a:pt x="0" y="756"/>
                  </a:lnTo>
                  <a:lnTo>
                    <a:pt x="27" y="762"/>
                  </a:lnTo>
                  <a:lnTo>
                    <a:pt x="664" y="564"/>
                  </a:lnTo>
                  <a:lnTo>
                    <a:pt x="856" y="600"/>
                  </a:lnTo>
                  <a:lnTo>
                    <a:pt x="1158" y="507"/>
                  </a:lnTo>
                  <a:lnTo>
                    <a:pt x="1434" y="465"/>
                  </a:lnTo>
                  <a:lnTo>
                    <a:pt x="1572" y="368"/>
                  </a:lnTo>
                  <a:lnTo>
                    <a:pt x="1712" y="340"/>
                  </a:lnTo>
                  <a:lnTo>
                    <a:pt x="1856" y="328"/>
                  </a:lnTo>
                  <a:lnTo>
                    <a:pt x="1968" y="330"/>
                  </a:lnTo>
                  <a:lnTo>
                    <a:pt x="1968" y="0"/>
                  </a:lnTo>
                  <a:lnTo>
                    <a:pt x="1934" y="3"/>
                  </a:lnTo>
                  <a:lnTo>
                    <a:pt x="1832" y="5"/>
                  </a:lnTo>
                  <a:lnTo>
                    <a:pt x="1682" y="35"/>
                  </a:lnTo>
                  <a:lnTo>
                    <a:pt x="1643" y="72"/>
                  </a:lnTo>
                  <a:lnTo>
                    <a:pt x="1392" y="119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46439" name="Freeform 7"/>
            <p:cNvSpPr>
              <a:spLocks/>
            </p:cNvSpPr>
            <p:nvPr userDrawn="1"/>
          </p:nvSpPr>
          <p:spPr bwMode="hidden">
            <a:xfrm>
              <a:off x="3599" y="2477"/>
              <a:ext cx="186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85" y="18"/>
                </a:cxn>
                <a:cxn ang="0">
                  <a:pos x="185" y="36"/>
                </a:cxn>
                <a:cxn ang="0">
                  <a:pos x="179" y="54"/>
                </a:cxn>
                <a:cxn ang="0">
                  <a:pos x="161" y="72"/>
                </a:cxn>
                <a:cxn ang="0">
                  <a:pos x="137" y="96"/>
                </a:cxn>
                <a:cxn ang="0">
                  <a:pos x="101" y="108"/>
                </a:cxn>
                <a:cxn ang="0">
                  <a:pos x="47" y="120"/>
                </a:cxn>
                <a:cxn ang="0">
                  <a:pos x="29" y="120"/>
                </a:cxn>
                <a:cxn ang="0">
                  <a:pos x="17" y="114"/>
                </a:cxn>
                <a:cxn ang="0">
                  <a:pos x="0" y="96"/>
                </a:cxn>
                <a:cxn ang="0">
                  <a:pos x="0" y="78"/>
                </a:cxn>
                <a:cxn ang="0">
                  <a:pos x="0" y="72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85" y="18"/>
                  </a:lnTo>
                  <a:lnTo>
                    <a:pt x="185" y="36"/>
                  </a:lnTo>
                  <a:lnTo>
                    <a:pt x="179" y="54"/>
                  </a:lnTo>
                  <a:lnTo>
                    <a:pt x="161" y="72"/>
                  </a:lnTo>
                  <a:lnTo>
                    <a:pt x="137" y="96"/>
                  </a:lnTo>
                  <a:lnTo>
                    <a:pt x="101" y="108"/>
                  </a:lnTo>
                  <a:lnTo>
                    <a:pt x="47" y="120"/>
                  </a:lnTo>
                  <a:lnTo>
                    <a:pt x="29" y="120"/>
                  </a:lnTo>
                  <a:lnTo>
                    <a:pt x="17" y="114"/>
                  </a:lnTo>
                  <a:lnTo>
                    <a:pt x="0" y="96"/>
                  </a:lnTo>
                  <a:lnTo>
                    <a:pt x="0" y="78"/>
                  </a:lnTo>
                  <a:lnTo>
                    <a:pt x="0" y="72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46440" name="Freeform 8"/>
            <p:cNvSpPr>
              <a:spLocks/>
            </p:cNvSpPr>
            <p:nvPr userDrawn="1"/>
          </p:nvSpPr>
          <p:spPr bwMode="hidden">
            <a:xfrm>
              <a:off x="3779" y="2393"/>
              <a:ext cx="185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79" y="24"/>
                </a:cxn>
                <a:cxn ang="0">
                  <a:pos x="167" y="42"/>
                </a:cxn>
                <a:cxn ang="0">
                  <a:pos x="149" y="66"/>
                </a:cxn>
                <a:cxn ang="0">
                  <a:pos x="131" y="90"/>
                </a:cxn>
                <a:cxn ang="0">
                  <a:pos x="102" y="108"/>
                </a:cxn>
                <a:cxn ang="0">
                  <a:pos x="66" y="120"/>
                </a:cxn>
                <a:cxn ang="0">
                  <a:pos x="18" y="120"/>
                </a:cxn>
                <a:cxn ang="0">
                  <a:pos x="0" y="60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79" y="24"/>
                  </a:lnTo>
                  <a:lnTo>
                    <a:pt x="167" y="42"/>
                  </a:lnTo>
                  <a:lnTo>
                    <a:pt x="149" y="66"/>
                  </a:lnTo>
                  <a:lnTo>
                    <a:pt x="131" y="90"/>
                  </a:lnTo>
                  <a:lnTo>
                    <a:pt x="102" y="108"/>
                  </a:lnTo>
                  <a:lnTo>
                    <a:pt x="66" y="120"/>
                  </a:lnTo>
                  <a:lnTo>
                    <a:pt x="18" y="120"/>
                  </a:lnTo>
                  <a:lnTo>
                    <a:pt x="0" y="60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46441" name="Freeform 9"/>
            <p:cNvSpPr>
              <a:spLocks/>
            </p:cNvSpPr>
            <p:nvPr userDrawn="1"/>
          </p:nvSpPr>
          <p:spPr bwMode="hidden">
            <a:xfrm>
              <a:off x="3839" y="1836"/>
              <a:ext cx="528" cy="275"/>
            </a:xfrm>
            <a:custGeom>
              <a:avLst/>
              <a:gdLst/>
              <a:ahLst/>
              <a:cxnLst>
                <a:cxn ang="0">
                  <a:pos x="0" y="275"/>
                </a:cxn>
                <a:cxn ang="0">
                  <a:pos x="0" y="269"/>
                </a:cxn>
                <a:cxn ang="0">
                  <a:pos x="6" y="251"/>
                </a:cxn>
                <a:cxn ang="0">
                  <a:pos x="6" y="239"/>
                </a:cxn>
                <a:cxn ang="0">
                  <a:pos x="12" y="227"/>
                </a:cxn>
                <a:cxn ang="0">
                  <a:pos x="18" y="221"/>
                </a:cxn>
                <a:cxn ang="0">
                  <a:pos x="36" y="215"/>
                </a:cxn>
                <a:cxn ang="0">
                  <a:pos x="77" y="203"/>
                </a:cxn>
                <a:cxn ang="0">
                  <a:pos x="137" y="179"/>
                </a:cxn>
                <a:cxn ang="0">
                  <a:pos x="209" y="143"/>
                </a:cxn>
                <a:cxn ang="0">
                  <a:pos x="251" y="120"/>
                </a:cxn>
                <a:cxn ang="0">
                  <a:pos x="299" y="96"/>
                </a:cxn>
                <a:cxn ang="0">
                  <a:pos x="394" y="48"/>
                </a:cxn>
                <a:cxn ang="0">
                  <a:pos x="442" y="30"/>
                </a:cxn>
                <a:cxn ang="0">
                  <a:pos x="478" y="12"/>
                </a:cxn>
                <a:cxn ang="0">
                  <a:pos x="502" y="6"/>
                </a:cxn>
                <a:cxn ang="0">
                  <a:pos x="520" y="0"/>
                </a:cxn>
                <a:cxn ang="0">
                  <a:pos x="526" y="0"/>
                </a:cxn>
                <a:cxn ang="0">
                  <a:pos x="520" y="6"/>
                </a:cxn>
                <a:cxn ang="0">
                  <a:pos x="508" y="12"/>
                </a:cxn>
                <a:cxn ang="0">
                  <a:pos x="484" y="24"/>
                </a:cxn>
                <a:cxn ang="0">
                  <a:pos x="460" y="42"/>
                </a:cxn>
                <a:cxn ang="0">
                  <a:pos x="436" y="54"/>
                </a:cxn>
                <a:cxn ang="0">
                  <a:pos x="394" y="78"/>
                </a:cxn>
                <a:cxn ang="0">
                  <a:pos x="340" y="108"/>
                </a:cxn>
                <a:cxn ang="0">
                  <a:pos x="275" y="143"/>
                </a:cxn>
                <a:cxn ang="0">
                  <a:pos x="131" y="221"/>
                </a:cxn>
                <a:cxn ang="0">
                  <a:pos x="65" y="251"/>
                </a:cxn>
                <a:cxn ang="0">
                  <a:pos x="0" y="275"/>
                </a:cxn>
                <a:cxn ang="0">
                  <a:pos x="0" y="275"/>
                </a:cxn>
              </a:cxnLst>
              <a:rect l="0" t="0" r="r" b="b"/>
              <a:pathLst>
                <a:path w="526" h="275">
                  <a:moveTo>
                    <a:pt x="0" y="275"/>
                  </a:moveTo>
                  <a:lnTo>
                    <a:pt x="0" y="269"/>
                  </a:lnTo>
                  <a:lnTo>
                    <a:pt x="6" y="251"/>
                  </a:lnTo>
                  <a:lnTo>
                    <a:pt x="6" y="239"/>
                  </a:lnTo>
                  <a:lnTo>
                    <a:pt x="12" y="227"/>
                  </a:lnTo>
                  <a:lnTo>
                    <a:pt x="18" y="221"/>
                  </a:lnTo>
                  <a:lnTo>
                    <a:pt x="36" y="215"/>
                  </a:lnTo>
                  <a:lnTo>
                    <a:pt x="77" y="203"/>
                  </a:lnTo>
                  <a:lnTo>
                    <a:pt x="137" y="179"/>
                  </a:lnTo>
                  <a:lnTo>
                    <a:pt x="209" y="143"/>
                  </a:lnTo>
                  <a:lnTo>
                    <a:pt x="251" y="120"/>
                  </a:lnTo>
                  <a:lnTo>
                    <a:pt x="299" y="96"/>
                  </a:lnTo>
                  <a:lnTo>
                    <a:pt x="394" y="48"/>
                  </a:lnTo>
                  <a:lnTo>
                    <a:pt x="442" y="30"/>
                  </a:lnTo>
                  <a:lnTo>
                    <a:pt x="478" y="12"/>
                  </a:lnTo>
                  <a:lnTo>
                    <a:pt x="502" y="6"/>
                  </a:lnTo>
                  <a:lnTo>
                    <a:pt x="520" y="0"/>
                  </a:lnTo>
                  <a:lnTo>
                    <a:pt x="526" y="0"/>
                  </a:lnTo>
                  <a:lnTo>
                    <a:pt x="520" y="6"/>
                  </a:lnTo>
                  <a:lnTo>
                    <a:pt x="508" y="12"/>
                  </a:lnTo>
                  <a:lnTo>
                    <a:pt x="484" y="24"/>
                  </a:lnTo>
                  <a:lnTo>
                    <a:pt x="460" y="42"/>
                  </a:lnTo>
                  <a:lnTo>
                    <a:pt x="436" y="54"/>
                  </a:lnTo>
                  <a:lnTo>
                    <a:pt x="394" y="78"/>
                  </a:lnTo>
                  <a:lnTo>
                    <a:pt x="340" y="108"/>
                  </a:lnTo>
                  <a:lnTo>
                    <a:pt x="275" y="143"/>
                  </a:lnTo>
                  <a:lnTo>
                    <a:pt x="131" y="221"/>
                  </a:lnTo>
                  <a:lnTo>
                    <a:pt x="65" y="251"/>
                  </a:lnTo>
                  <a:lnTo>
                    <a:pt x="0" y="275"/>
                  </a:lnTo>
                  <a:lnTo>
                    <a:pt x="0" y="27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46442" name="Freeform 10"/>
            <p:cNvSpPr>
              <a:spLocks/>
            </p:cNvSpPr>
            <p:nvPr userDrawn="1"/>
          </p:nvSpPr>
          <p:spPr bwMode="hidden">
            <a:xfrm>
              <a:off x="3676" y="2015"/>
              <a:ext cx="721" cy="306"/>
            </a:xfrm>
            <a:custGeom>
              <a:avLst/>
              <a:gdLst/>
              <a:ahLst/>
              <a:cxnLst>
                <a:cxn ang="0">
                  <a:pos x="48" y="216"/>
                </a:cxn>
                <a:cxn ang="0">
                  <a:pos x="30" y="252"/>
                </a:cxn>
                <a:cxn ang="0">
                  <a:pos x="12" y="282"/>
                </a:cxn>
                <a:cxn ang="0">
                  <a:pos x="6" y="300"/>
                </a:cxn>
                <a:cxn ang="0">
                  <a:pos x="0" y="306"/>
                </a:cxn>
                <a:cxn ang="0">
                  <a:pos x="48" y="276"/>
                </a:cxn>
                <a:cxn ang="0">
                  <a:pos x="84" y="252"/>
                </a:cxn>
                <a:cxn ang="0">
                  <a:pos x="108" y="234"/>
                </a:cxn>
                <a:cxn ang="0">
                  <a:pos x="120" y="228"/>
                </a:cxn>
                <a:cxn ang="0">
                  <a:pos x="126" y="228"/>
                </a:cxn>
                <a:cxn ang="0">
                  <a:pos x="144" y="222"/>
                </a:cxn>
                <a:cxn ang="0">
                  <a:pos x="168" y="216"/>
                </a:cxn>
                <a:cxn ang="0">
                  <a:pos x="198" y="204"/>
                </a:cxn>
                <a:cxn ang="0">
                  <a:pos x="275" y="180"/>
                </a:cxn>
                <a:cxn ang="0">
                  <a:pos x="371" y="156"/>
                </a:cxn>
                <a:cxn ang="0">
                  <a:pos x="461" y="126"/>
                </a:cxn>
                <a:cxn ang="0">
                  <a:pos x="544" y="102"/>
                </a:cxn>
                <a:cxn ang="0">
                  <a:pos x="574" y="90"/>
                </a:cxn>
                <a:cxn ang="0">
                  <a:pos x="604" y="84"/>
                </a:cxn>
                <a:cxn ang="0">
                  <a:pos x="622" y="78"/>
                </a:cxn>
                <a:cxn ang="0">
                  <a:pos x="628" y="72"/>
                </a:cxn>
                <a:cxn ang="0">
                  <a:pos x="634" y="66"/>
                </a:cxn>
                <a:cxn ang="0">
                  <a:pos x="652" y="60"/>
                </a:cxn>
                <a:cxn ang="0">
                  <a:pos x="694" y="30"/>
                </a:cxn>
                <a:cxn ang="0">
                  <a:pos x="712" y="18"/>
                </a:cxn>
                <a:cxn ang="0">
                  <a:pos x="718" y="6"/>
                </a:cxn>
                <a:cxn ang="0">
                  <a:pos x="712" y="0"/>
                </a:cxn>
                <a:cxn ang="0">
                  <a:pos x="688" y="0"/>
                </a:cxn>
                <a:cxn ang="0">
                  <a:pos x="628" y="0"/>
                </a:cxn>
                <a:cxn ang="0">
                  <a:pos x="580" y="0"/>
                </a:cxn>
                <a:cxn ang="0">
                  <a:pos x="544" y="0"/>
                </a:cxn>
                <a:cxn ang="0">
                  <a:pos x="514" y="18"/>
                </a:cxn>
                <a:cxn ang="0">
                  <a:pos x="485" y="42"/>
                </a:cxn>
                <a:cxn ang="0">
                  <a:pos x="467" y="54"/>
                </a:cxn>
                <a:cxn ang="0">
                  <a:pos x="449" y="60"/>
                </a:cxn>
                <a:cxn ang="0">
                  <a:pos x="425" y="60"/>
                </a:cxn>
                <a:cxn ang="0">
                  <a:pos x="389" y="66"/>
                </a:cxn>
                <a:cxn ang="0">
                  <a:pos x="347" y="84"/>
                </a:cxn>
                <a:cxn ang="0">
                  <a:pos x="311" y="108"/>
                </a:cxn>
                <a:cxn ang="0">
                  <a:pos x="287" y="126"/>
                </a:cxn>
                <a:cxn ang="0">
                  <a:pos x="275" y="132"/>
                </a:cxn>
                <a:cxn ang="0">
                  <a:pos x="257" y="138"/>
                </a:cxn>
                <a:cxn ang="0">
                  <a:pos x="221" y="138"/>
                </a:cxn>
                <a:cxn ang="0">
                  <a:pos x="186" y="138"/>
                </a:cxn>
                <a:cxn ang="0">
                  <a:pos x="180" y="138"/>
                </a:cxn>
                <a:cxn ang="0">
                  <a:pos x="174" y="138"/>
                </a:cxn>
                <a:cxn ang="0">
                  <a:pos x="114" y="162"/>
                </a:cxn>
                <a:cxn ang="0">
                  <a:pos x="48" y="216"/>
                </a:cxn>
                <a:cxn ang="0">
                  <a:pos x="48" y="216"/>
                </a:cxn>
              </a:cxnLst>
              <a:rect l="0" t="0" r="r" b="b"/>
              <a:pathLst>
                <a:path w="718" h="306">
                  <a:moveTo>
                    <a:pt x="48" y="216"/>
                  </a:moveTo>
                  <a:lnTo>
                    <a:pt x="30" y="252"/>
                  </a:lnTo>
                  <a:lnTo>
                    <a:pt x="12" y="282"/>
                  </a:lnTo>
                  <a:lnTo>
                    <a:pt x="6" y="300"/>
                  </a:lnTo>
                  <a:lnTo>
                    <a:pt x="0" y="306"/>
                  </a:lnTo>
                  <a:lnTo>
                    <a:pt x="48" y="276"/>
                  </a:lnTo>
                  <a:lnTo>
                    <a:pt x="84" y="252"/>
                  </a:lnTo>
                  <a:lnTo>
                    <a:pt x="108" y="234"/>
                  </a:lnTo>
                  <a:lnTo>
                    <a:pt x="120" y="228"/>
                  </a:lnTo>
                  <a:lnTo>
                    <a:pt x="126" y="228"/>
                  </a:lnTo>
                  <a:lnTo>
                    <a:pt x="144" y="222"/>
                  </a:lnTo>
                  <a:lnTo>
                    <a:pt x="168" y="216"/>
                  </a:lnTo>
                  <a:lnTo>
                    <a:pt x="198" y="204"/>
                  </a:lnTo>
                  <a:lnTo>
                    <a:pt x="275" y="180"/>
                  </a:lnTo>
                  <a:lnTo>
                    <a:pt x="371" y="156"/>
                  </a:lnTo>
                  <a:lnTo>
                    <a:pt x="461" y="126"/>
                  </a:lnTo>
                  <a:lnTo>
                    <a:pt x="544" y="102"/>
                  </a:lnTo>
                  <a:lnTo>
                    <a:pt x="574" y="90"/>
                  </a:lnTo>
                  <a:lnTo>
                    <a:pt x="604" y="84"/>
                  </a:lnTo>
                  <a:lnTo>
                    <a:pt x="622" y="78"/>
                  </a:lnTo>
                  <a:lnTo>
                    <a:pt x="628" y="72"/>
                  </a:lnTo>
                  <a:lnTo>
                    <a:pt x="634" y="66"/>
                  </a:lnTo>
                  <a:lnTo>
                    <a:pt x="652" y="60"/>
                  </a:lnTo>
                  <a:lnTo>
                    <a:pt x="694" y="30"/>
                  </a:lnTo>
                  <a:lnTo>
                    <a:pt x="712" y="18"/>
                  </a:lnTo>
                  <a:lnTo>
                    <a:pt x="718" y="6"/>
                  </a:lnTo>
                  <a:lnTo>
                    <a:pt x="712" y="0"/>
                  </a:lnTo>
                  <a:lnTo>
                    <a:pt x="688" y="0"/>
                  </a:lnTo>
                  <a:lnTo>
                    <a:pt x="628" y="0"/>
                  </a:lnTo>
                  <a:lnTo>
                    <a:pt x="580" y="0"/>
                  </a:lnTo>
                  <a:lnTo>
                    <a:pt x="544" y="0"/>
                  </a:lnTo>
                  <a:lnTo>
                    <a:pt x="514" y="18"/>
                  </a:lnTo>
                  <a:lnTo>
                    <a:pt x="485" y="42"/>
                  </a:lnTo>
                  <a:lnTo>
                    <a:pt x="467" y="54"/>
                  </a:lnTo>
                  <a:lnTo>
                    <a:pt x="449" y="60"/>
                  </a:lnTo>
                  <a:lnTo>
                    <a:pt x="425" y="60"/>
                  </a:lnTo>
                  <a:lnTo>
                    <a:pt x="389" y="66"/>
                  </a:lnTo>
                  <a:lnTo>
                    <a:pt x="347" y="84"/>
                  </a:lnTo>
                  <a:lnTo>
                    <a:pt x="311" y="108"/>
                  </a:lnTo>
                  <a:lnTo>
                    <a:pt x="287" y="126"/>
                  </a:lnTo>
                  <a:lnTo>
                    <a:pt x="275" y="132"/>
                  </a:lnTo>
                  <a:lnTo>
                    <a:pt x="257" y="138"/>
                  </a:lnTo>
                  <a:lnTo>
                    <a:pt x="221" y="138"/>
                  </a:lnTo>
                  <a:lnTo>
                    <a:pt x="186" y="138"/>
                  </a:lnTo>
                  <a:lnTo>
                    <a:pt x="180" y="138"/>
                  </a:lnTo>
                  <a:lnTo>
                    <a:pt x="174" y="138"/>
                  </a:lnTo>
                  <a:lnTo>
                    <a:pt x="114" y="162"/>
                  </a:lnTo>
                  <a:lnTo>
                    <a:pt x="48" y="216"/>
                  </a:lnTo>
                  <a:lnTo>
                    <a:pt x="48" y="2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46443" name="Freeform 11"/>
            <p:cNvSpPr>
              <a:spLocks/>
            </p:cNvSpPr>
            <p:nvPr userDrawn="1"/>
          </p:nvSpPr>
          <p:spPr bwMode="hidden">
            <a:xfrm>
              <a:off x="3358" y="1890"/>
              <a:ext cx="2400" cy="881"/>
            </a:xfrm>
            <a:custGeom>
              <a:avLst/>
              <a:gdLst/>
              <a:ahLst/>
              <a:cxnLst>
                <a:cxn ang="0">
                  <a:pos x="2231" y="54"/>
                </a:cxn>
                <a:cxn ang="0">
                  <a:pos x="2189" y="54"/>
                </a:cxn>
                <a:cxn ang="0">
                  <a:pos x="2147" y="66"/>
                </a:cxn>
                <a:cxn ang="0">
                  <a:pos x="2021" y="101"/>
                </a:cxn>
                <a:cxn ang="0">
                  <a:pos x="1956" y="119"/>
                </a:cxn>
                <a:cxn ang="0">
                  <a:pos x="1860" y="167"/>
                </a:cxn>
                <a:cxn ang="0">
                  <a:pos x="1836" y="245"/>
                </a:cxn>
                <a:cxn ang="0">
                  <a:pos x="1842" y="305"/>
                </a:cxn>
                <a:cxn ang="0">
                  <a:pos x="1758" y="317"/>
                </a:cxn>
                <a:cxn ang="0">
                  <a:pos x="1597" y="263"/>
                </a:cxn>
                <a:cxn ang="0">
                  <a:pos x="1507" y="257"/>
                </a:cxn>
                <a:cxn ang="0">
                  <a:pos x="1399" y="311"/>
                </a:cxn>
                <a:cxn ang="0">
                  <a:pos x="1334" y="353"/>
                </a:cxn>
                <a:cxn ang="0">
                  <a:pos x="1310" y="359"/>
                </a:cxn>
                <a:cxn ang="0">
                  <a:pos x="1214" y="371"/>
                </a:cxn>
                <a:cxn ang="0">
                  <a:pos x="1160" y="365"/>
                </a:cxn>
                <a:cxn ang="0">
                  <a:pos x="1053" y="371"/>
                </a:cxn>
                <a:cxn ang="0">
                  <a:pos x="957" y="383"/>
                </a:cxn>
                <a:cxn ang="0">
                  <a:pos x="921" y="401"/>
                </a:cxn>
                <a:cxn ang="0">
                  <a:pos x="819" y="419"/>
                </a:cxn>
                <a:cxn ang="0">
                  <a:pos x="778" y="419"/>
                </a:cxn>
                <a:cxn ang="0">
                  <a:pos x="664" y="437"/>
                </a:cxn>
                <a:cxn ang="0">
                  <a:pos x="598" y="473"/>
                </a:cxn>
                <a:cxn ang="0">
                  <a:pos x="503" y="467"/>
                </a:cxn>
                <a:cxn ang="0">
                  <a:pos x="431" y="491"/>
                </a:cxn>
                <a:cxn ang="0">
                  <a:pos x="413" y="539"/>
                </a:cxn>
                <a:cxn ang="0">
                  <a:pos x="347" y="569"/>
                </a:cxn>
                <a:cxn ang="0">
                  <a:pos x="222" y="599"/>
                </a:cxn>
                <a:cxn ang="0">
                  <a:pos x="138" y="647"/>
                </a:cxn>
                <a:cxn ang="0">
                  <a:pos x="108" y="659"/>
                </a:cxn>
                <a:cxn ang="0">
                  <a:pos x="0" y="671"/>
                </a:cxn>
                <a:cxn ang="0">
                  <a:pos x="84" y="695"/>
                </a:cxn>
                <a:cxn ang="0">
                  <a:pos x="263" y="653"/>
                </a:cxn>
                <a:cxn ang="0">
                  <a:pos x="473" y="569"/>
                </a:cxn>
                <a:cxn ang="0">
                  <a:pos x="568" y="521"/>
                </a:cxn>
                <a:cxn ang="0">
                  <a:pos x="646" y="515"/>
                </a:cxn>
                <a:cxn ang="0">
                  <a:pos x="873" y="461"/>
                </a:cxn>
                <a:cxn ang="0">
                  <a:pos x="1148" y="425"/>
                </a:cxn>
                <a:cxn ang="0">
                  <a:pos x="1292" y="461"/>
                </a:cxn>
                <a:cxn ang="0">
                  <a:pos x="1417" y="533"/>
                </a:cxn>
                <a:cxn ang="0">
                  <a:pos x="1435" y="617"/>
                </a:cxn>
                <a:cxn ang="0">
                  <a:pos x="1376" y="653"/>
                </a:cxn>
                <a:cxn ang="0">
                  <a:pos x="1226" y="701"/>
                </a:cxn>
                <a:cxn ang="0">
                  <a:pos x="1112" y="755"/>
                </a:cxn>
                <a:cxn ang="0">
                  <a:pos x="1065" y="809"/>
                </a:cxn>
                <a:cxn ang="0">
                  <a:pos x="1077" y="869"/>
                </a:cxn>
                <a:cxn ang="0">
                  <a:pos x="1106" y="881"/>
                </a:cxn>
                <a:cxn ang="0">
                  <a:pos x="1208" y="869"/>
                </a:cxn>
                <a:cxn ang="0">
                  <a:pos x="1388" y="857"/>
                </a:cxn>
                <a:cxn ang="0">
                  <a:pos x="1441" y="851"/>
                </a:cxn>
                <a:cxn ang="0">
                  <a:pos x="1483" y="833"/>
                </a:cxn>
                <a:cxn ang="0">
                  <a:pos x="1675" y="743"/>
                </a:cxn>
                <a:cxn ang="0">
                  <a:pos x="1806" y="689"/>
                </a:cxn>
                <a:cxn ang="0">
                  <a:pos x="1884" y="581"/>
                </a:cxn>
                <a:cxn ang="0">
                  <a:pos x="2039" y="389"/>
                </a:cxn>
                <a:cxn ang="0">
                  <a:pos x="2207" y="269"/>
                </a:cxn>
                <a:cxn ang="0">
                  <a:pos x="2249" y="239"/>
                </a:cxn>
                <a:cxn ang="0">
                  <a:pos x="2392" y="0"/>
                </a:cxn>
                <a:cxn ang="0">
                  <a:pos x="2302" y="36"/>
                </a:cxn>
              </a:cxnLst>
              <a:rect l="0" t="0" r="r" b="b"/>
              <a:pathLst>
                <a:path w="2392" h="881">
                  <a:moveTo>
                    <a:pt x="2302" y="36"/>
                  </a:moveTo>
                  <a:lnTo>
                    <a:pt x="2266" y="48"/>
                  </a:lnTo>
                  <a:lnTo>
                    <a:pt x="2231" y="54"/>
                  </a:lnTo>
                  <a:lnTo>
                    <a:pt x="2201" y="54"/>
                  </a:lnTo>
                  <a:lnTo>
                    <a:pt x="2195" y="54"/>
                  </a:lnTo>
                  <a:lnTo>
                    <a:pt x="2189" y="54"/>
                  </a:lnTo>
                  <a:lnTo>
                    <a:pt x="2189" y="54"/>
                  </a:lnTo>
                  <a:lnTo>
                    <a:pt x="2177" y="60"/>
                  </a:lnTo>
                  <a:lnTo>
                    <a:pt x="2147" y="66"/>
                  </a:lnTo>
                  <a:lnTo>
                    <a:pt x="2105" y="78"/>
                  </a:lnTo>
                  <a:lnTo>
                    <a:pt x="2057" y="89"/>
                  </a:lnTo>
                  <a:lnTo>
                    <a:pt x="2021" y="101"/>
                  </a:lnTo>
                  <a:lnTo>
                    <a:pt x="1997" y="107"/>
                  </a:lnTo>
                  <a:lnTo>
                    <a:pt x="1973" y="113"/>
                  </a:lnTo>
                  <a:lnTo>
                    <a:pt x="1956" y="119"/>
                  </a:lnTo>
                  <a:lnTo>
                    <a:pt x="1926" y="131"/>
                  </a:lnTo>
                  <a:lnTo>
                    <a:pt x="1896" y="137"/>
                  </a:lnTo>
                  <a:lnTo>
                    <a:pt x="1860" y="167"/>
                  </a:lnTo>
                  <a:lnTo>
                    <a:pt x="1842" y="191"/>
                  </a:lnTo>
                  <a:lnTo>
                    <a:pt x="1836" y="221"/>
                  </a:lnTo>
                  <a:lnTo>
                    <a:pt x="1836" y="245"/>
                  </a:lnTo>
                  <a:lnTo>
                    <a:pt x="1842" y="269"/>
                  </a:lnTo>
                  <a:lnTo>
                    <a:pt x="1842" y="293"/>
                  </a:lnTo>
                  <a:lnTo>
                    <a:pt x="1842" y="305"/>
                  </a:lnTo>
                  <a:lnTo>
                    <a:pt x="1824" y="323"/>
                  </a:lnTo>
                  <a:lnTo>
                    <a:pt x="1794" y="329"/>
                  </a:lnTo>
                  <a:lnTo>
                    <a:pt x="1758" y="317"/>
                  </a:lnTo>
                  <a:lnTo>
                    <a:pt x="1716" y="299"/>
                  </a:lnTo>
                  <a:lnTo>
                    <a:pt x="1657" y="275"/>
                  </a:lnTo>
                  <a:lnTo>
                    <a:pt x="1597" y="263"/>
                  </a:lnTo>
                  <a:lnTo>
                    <a:pt x="1543" y="257"/>
                  </a:lnTo>
                  <a:lnTo>
                    <a:pt x="1519" y="257"/>
                  </a:lnTo>
                  <a:lnTo>
                    <a:pt x="1507" y="257"/>
                  </a:lnTo>
                  <a:lnTo>
                    <a:pt x="1489" y="263"/>
                  </a:lnTo>
                  <a:lnTo>
                    <a:pt x="1459" y="275"/>
                  </a:lnTo>
                  <a:lnTo>
                    <a:pt x="1399" y="311"/>
                  </a:lnTo>
                  <a:lnTo>
                    <a:pt x="1376" y="329"/>
                  </a:lnTo>
                  <a:lnTo>
                    <a:pt x="1352" y="341"/>
                  </a:lnTo>
                  <a:lnTo>
                    <a:pt x="1334" y="353"/>
                  </a:lnTo>
                  <a:lnTo>
                    <a:pt x="1328" y="359"/>
                  </a:lnTo>
                  <a:lnTo>
                    <a:pt x="1322" y="359"/>
                  </a:lnTo>
                  <a:lnTo>
                    <a:pt x="1310" y="359"/>
                  </a:lnTo>
                  <a:lnTo>
                    <a:pt x="1286" y="365"/>
                  </a:lnTo>
                  <a:lnTo>
                    <a:pt x="1262" y="365"/>
                  </a:lnTo>
                  <a:lnTo>
                    <a:pt x="1214" y="371"/>
                  </a:lnTo>
                  <a:lnTo>
                    <a:pt x="1196" y="371"/>
                  </a:lnTo>
                  <a:lnTo>
                    <a:pt x="1178" y="365"/>
                  </a:lnTo>
                  <a:lnTo>
                    <a:pt x="1160" y="365"/>
                  </a:lnTo>
                  <a:lnTo>
                    <a:pt x="1130" y="365"/>
                  </a:lnTo>
                  <a:lnTo>
                    <a:pt x="1095" y="365"/>
                  </a:lnTo>
                  <a:lnTo>
                    <a:pt x="1053" y="371"/>
                  </a:lnTo>
                  <a:lnTo>
                    <a:pt x="1017" y="377"/>
                  </a:lnTo>
                  <a:lnTo>
                    <a:pt x="981" y="377"/>
                  </a:lnTo>
                  <a:lnTo>
                    <a:pt x="957" y="383"/>
                  </a:lnTo>
                  <a:lnTo>
                    <a:pt x="945" y="389"/>
                  </a:lnTo>
                  <a:lnTo>
                    <a:pt x="939" y="395"/>
                  </a:lnTo>
                  <a:lnTo>
                    <a:pt x="921" y="401"/>
                  </a:lnTo>
                  <a:lnTo>
                    <a:pt x="879" y="407"/>
                  </a:lnTo>
                  <a:lnTo>
                    <a:pt x="837" y="419"/>
                  </a:lnTo>
                  <a:lnTo>
                    <a:pt x="819" y="419"/>
                  </a:lnTo>
                  <a:lnTo>
                    <a:pt x="808" y="419"/>
                  </a:lnTo>
                  <a:lnTo>
                    <a:pt x="796" y="419"/>
                  </a:lnTo>
                  <a:lnTo>
                    <a:pt x="778" y="419"/>
                  </a:lnTo>
                  <a:lnTo>
                    <a:pt x="754" y="419"/>
                  </a:lnTo>
                  <a:lnTo>
                    <a:pt x="724" y="425"/>
                  </a:lnTo>
                  <a:lnTo>
                    <a:pt x="664" y="437"/>
                  </a:lnTo>
                  <a:lnTo>
                    <a:pt x="640" y="449"/>
                  </a:lnTo>
                  <a:lnTo>
                    <a:pt x="616" y="461"/>
                  </a:lnTo>
                  <a:lnTo>
                    <a:pt x="598" y="473"/>
                  </a:lnTo>
                  <a:lnTo>
                    <a:pt x="580" y="473"/>
                  </a:lnTo>
                  <a:lnTo>
                    <a:pt x="538" y="473"/>
                  </a:lnTo>
                  <a:lnTo>
                    <a:pt x="503" y="467"/>
                  </a:lnTo>
                  <a:lnTo>
                    <a:pt x="461" y="473"/>
                  </a:lnTo>
                  <a:lnTo>
                    <a:pt x="443" y="479"/>
                  </a:lnTo>
                  <a:lnTo>
                    <a:pt x="431" y="491"/>
                  </a:lnTo>
                  <a:lnTo>
                    <a:pt x="425" y="509"/>
                  </a:lnTo>
                  <a:lnTo>
                    <a:pt x="419" y="533"/>
                  </a:lnTo>
                  <a:lnTo>
                    <a:pt x="413" y="539"/>
                  </a:lnTo>
                  <a:lnTo>
                    <a:pt x="407" y="545"/>
                  </a:lnTo>
                  <a:lnTo>
                    <a:pt x="389" y="551"/>
                  </a:lnTo>
                  <a:lnTo>
                    <a:pt x="347" y="569"/>
                  </a:lnTo>
                  <a:lnTo>
                    <a:pt x="299" y="587"/>
                  </a:lnTo>
                  <a:lnTo>
                    <a:pt x="257" y="593"/>
                  </a:lnTo>
                  <a:lnTo>
                    <a:pt x="222" y="599"/>
                  </a:lnTo>
                  <a:lnTo>
                    <a:pt x="180" y="617"/>
                  </a:lnTo>
                  <a:lnTo>
                    <a:pt x="150" y="641"/>
                  </a:lnTo>
                  <a:lnTo>
                    <a:pt x="138" y="647"/>
                  </a:lnTo>
                  <a:lnTo>
                    <a:pt x="132" y="653"/>
                  </a:lnTo>
                  <a:lnTo>
                    <a:pt x="126" y="659"/>
                  </a:lnTo>
                  <a:lnTo>
                    <a:pt x="108" y="659"/>
                  </a:lnTo>
                  <a:lnTo>
                    <a:pt x="96" y="653"/>
                  </a:lnTo>
                  <a:lnTo>
                    <a:pt x="90" y="653"/>
                  </a:lnTo>
                  <a:lnTo>
                    <a:pt x="0" y="671"/>
                  </a:lnTo>
                  <a:lnTo>
                    <a:pt x="12" y="689"/>
                  </a:lnTo>
                  <a:lnTo>
                    <a:pt x="42" y="695"/>
                  </a:lnTo>
                  <a:lnTo>
                    <a:pt x="84" y="695"/>
                  </a:lnTo>
                  <a:lnTo>
                    <a:pt x="132" y="683"/>
                  </a:lnTo>
                  <a:lnTo>
                    <a:pt x="192" y="671"/>
                  </a:lnTo>
                  <a:lnTo>
                    <a:pt x="263" y="653"/>
                  </a:lnTo>
                  <a:lnTo>
                    <a:pt x="335" y="629"/>
                  </a:lnTo>
                  <a:lnTo>
                    <a:pt x="407" y="599"/>
                  </a:lnTo>
                  <a:lnTo>
                    <a:pt x="473" y="569"/>
                  </a:lnTo>
                  <a:lnTo>
                    <a:pt x="527" y="545"/>
                  </a:lnTo>
                  <a:lnTo>
                    <a:pt x="562" y="527"/>
                  </a:lnTo>
                  <a:lnTo>
                    <a:pt x="568" y="521"/>
                  </a:lnTo>
                  <a:lnTo>
                    <a:pt x="574" y="521"/>
                  </a:lnTo>
                  <a:lnTo>
                    <a:pt x="604" y="521"/>
                  </a:lnTo>
                  <a:lnTo>
                    <a:pt x="646" y="515"/>
                  </a:lnTo>
                  <a:lnTo>
                    <a:pt x="712" y="497"/>
                  </a:lnTo>
                  <a:lnTo>
                    <a:pt x="790" y="479"/>
                  </a:lnTo>
                  <a:lnTo>
                    <a:pt x="873" y="461"/>
                  </a:lnTo>
                  <a:lnTo>
                    <a:pt x="963" y="443"/>
                  </a:lnTo>
                  <a:lnTo>
                    <a:pt x="1059" y="431"/>
                  </a:lnTo>
                  <a:lnTo>
                    <a:pt x="1148" y="425"/>
                  </a:lnTo>
                  <a:lnTo>
                    <a:pt x="1178" y="425"/>
                  </a:lnTo>
                  <a:lnTo>
                    <a:pt x="1214" y="437"/>
                  </a:lnTo>
                  <a:lnTo>
                    <a:pt x="1292" y="461"/>
                  </a:lnTo>
                  <a:lnTo>
                    <a:pt x="1340" y="479"/>
                  </a:lnTo>
                  <a:lnTo>
                    <a:pt x="1382" y="503"/>
                  </a:lnTo>
                  <a:lnTo>
                    <a:pt x="1417" y="533"/>
                  </a:lnTo>
                  <a:lnTo>
                    <a:pt x="1441" y="563"/>
                  </a:lnTo>
                  <a:lnTo>
                    <a:pt x="1447" y="587"/>
                  </a:lnTo>
                  <a:lnTo>
                    <a:pt x="1435" y="617"/>
                  </a:lnTo>
                  <a:lnTo>
                    <a:pt x="1423" y="629"/>
                  </a:lnTo>
                  <a:lnTo>
                    <a:pt x="1405" y="641"/>
                  </a:lnTo>
                  <a:lnTo>
                    <a:pt x="1376" y="653"/>
                  </a:lnTo>
                  <a:lnTo>
                    <a:pt x="1346" y="665"/>
                  </a:lnTo>
                  <a:lnTo>
                    <a:pt x="1280" y="683"/>
                  </a:lnTo>
                  <a:lnTo>
                    <a:pt x="1226" y="701"/>
                  </a:lnTo>
                  <a:lnTo>
                    <a:pt x="1178" y="719"/>
                  </a:lnTo>
                  <a:lnTo>
                    <a:pt x="1142" y="743"/>
                  </a:lnTo>
                  <a:lnTo>
                    <a:pt x="1112" y="755"/>
                  </a:lnTo>
                  <a:lnTo>
                    <a:pt x="1089" y="773"/>
                  </a:lnTo>
                  <a:lnTo>
                    <a:pt x="1077" y="791"/>
                  </a:lnTo>
                  <a:lnTo>
                    <a:pt x="1065" y="809"/>
                  </a:lnTo>
                  <a:lnTo>
                    <a:pt x="1059" y="833"/>
                  </a:lnTo>
                  <a:lnTo>
                    <a:pt x="1065" y="857"/>
                  </a:lnTo>
                  <a:lnTo>
                    <a:pt x="1077" y="869"/>
                  </a:lnTo>
                  <a:lnTo>
                    <a:pt x="1083" y="875"/>
                  </a:lnTo>
                  <a:lnTo>
                    <a:pt x="1089" y="881"/>
                  </a:lnTo>
                  <a:lnTo>
                    <a:pt x="1106" y="881"/>
                  </a:lnTo>
                  <a:lnTo>
                    <a:pt x="1124" y="875"/>
                  </a:lnTo>
                  <a:lnTo>
                    <a:pt x="1148" y="875"/>
                  </a:lnTo>
                  <a:lnTo>
                    <a:pt x="1208" y="869"/>
                  </a:lnTo>
                  <a:lnTo>
                    <a:pt x="1268" y="863"/>
                  </a:lnTo>
                  <a:lnTo>
                    <a:pt x="1328" y="863"/>
                  </a:lnTo>
                  <a:lnTo>
                    <a:pt x="1388" y="857"/>
                  </a:lnTo>
                  <a:lnTo>
                    <a:pt x="1411" y="857"/>
                  </a:lnTo>
                  <a:lnTo>
                    <a:pt x="1429" y="851"/>
                  </a:lnTo>
                  <a:lnTo>
                    <a:pt x="1441" y="851"/>
                  </a:lnTo>
                  <a:lnTo>
                    <a:pt x="1447" y="851"/>
                  </a:lnTo>
                  <a:lnTo>
                    <a:pt x="1459" y="845"/>
                  </a:lnTo>
                  <a:lnTo>
                    <a:pt x="1483" y="833"/>
                  </a:lnTo>
                  <a:lnTo>
                    <a:pt x="1525" y="815"/>
                  </a:lnTo>
                  <a:lnTo>
                    <a:pt x="1573" y="791"/>
                  </a:lnTo>
                  <a:lnTo>
                    <a:pt x="1675" y="743"/>
                  </a:lnTo>
                  <a:lnTo>
                    <a:pt x="1716" y="725"/>
                  </a:lnTo>
                  <a:lnTo>
                    <a:pt x="1752" y="713"/>
                  </a:lnTo>
                  <a:lnTo>
                    <a:pt x="1806" y="689"/>
                  </a:lnTo>
                  <a:lnTo>
                    <a:pt x="1842" y="653"/>
                  </a:lnTo>
                  <a:lnTo>
                    <a:pt x="1866" y="611"/>
                  </a:lnTo>
                  <a:lnTo>
                    <a:pt x="1884" y="581"/>
                  </a:lnTo>
                  <a:lnTo>
                    <a:pt x="1926" y="515"/>
                  </a:lnTo>
                  <a:lnTo>
                    <a:pt x="1979" y="449"/>
                  </a:lnTo>
                  <a:lnTo>
                    <a:pt x="2039" y="389"/>
                  </a:lnTo>
                  <a:lnTo>
                    <a:pt x="2105" y="341"/>
                  </a:lnTo>
                  <a:lnTo>
                    <a:pt x="2159" y="299"/>
                  </a:lnTo>
                  <a:lnTo>
                    <a:pt x="2207" y="269"/>
                  </a:lnTo>
                  <a:lnTo>
                    <a:pt x="2237" y="245"/>
                  </a:lnTo>
                  <a:lnTo>
                    <a:pt x="2249" y="239"/>
                  </a:lnTo>
                  <a:lnTo>
                    <a:pt x="2249" y="239"/>
                  </a:lnTo>
                  <a:lnTo>
                    <a:pt x="2392" y="167"/>
                  </a:lnTo>
                  <a:lnTo>
                    <a:pt x="2392" y="60"/>
                  </a:lnTo>
                  <a:lnTo>
                    <a:pt x="2392" y="0"/>
                  </a:lnTo>
                  <a:lnTo>
                    <a:pt x="2344" y="18"/>
                  </a:lnTo>
                  <a:lnTo>
                    <a:pt x="2302" y="36"/>
                  </a:lnTo>
                  <a:lnTo>
                    <a:pt x="2302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46444" name="Freeform 12"/>
            <p:cNvSpPr>
              <a:spLocks/>
            </p:cNvSpPr>
            <p:nvPr userDrawn="1"/>
          </p:nvSpPr>
          <p:spPr bwMode="hidden">
            <a:xfrm>
              <a:off x="3839" y="1854"/>
              <a:ext cx="577" cy="258"/>
            </a:xfrm>
            <a:custGeom>
              <a:avLst/>
              <a:gdLst/>
              <a:ahLst/>
              <a:cxnLst>
                <a:cxn ang="0">
                  <a:pos x="30" y="245"/>
                </a:cxn>
                <a:cxn ang="0">
                  <a:pos x="18" y="251"/>
                </a:cxn>
                <a:cxn ang="0">
                  <a:pos x="6" y="257"/>
                </a:cxn>
                <a:cxn ang="0">
                  <a:pos x="0" y="257"/>
                </a:cxn>
                <a:cxn ang="0">
                  <a:pos x="305" y="113"/>
                </a:cxn>
                <a:cxn ang="0">
                  <a:pos x="520" y="0"/>
                </a:cxn>
                <a:cxn ang="0">
                  <a:pos x="526" y="6"/>
                </a:cxn>
                <a:cxn ang="0">
                  <a:pos x="544" y="18"/>
                </a:cxn>
                <a:cxn ang="0">
                  <a:pos x="550" y="24"/>
                </a:cxn>
                <a:cxn ang="0">
                  <a:pos x="550" y="36"/>
                </a:cxn>
                <a:cxn ang="0">
                  <a:pos x="544" y="42"/>
                </a:cxn>
                <a:cxn ang="0">
                  <a:pos x="526" y="54"/>
                </a:cxn>
                <a:cxn ang="0">
                  <a:pos x="514" y="60"/>
                </a:cxn>
                <a:cxn ang="0">
                  <a:pos x="502" y="66"/>
                </a:cxn>
                <a:cxn ang="0">
                  <a:pos x="448" y="84"/>
                </a:cxn>
                <a:cxn ang="0">
                  <a:pos x="382" y="113"/>
                </a:cxn>
                <a:cxn ang="0">
                  <a:pos x="305" y="143"/>
                </a:cxn>
                <a:cxn ang="0">
                  <a:pos x="227" y="173"/>
                </a:cxn>
                <a:cxn ang="0">
                  <a:pos x="149" y="203"/>
                </a:cxn>
                <a:cxn ang="0">
                  <a:pos x="83" y="227"/>
                </a:cxn>
                <a:cxn ang="0">
                  <a:pos x="30" y="245"/>
                </a:cxn>
                <a:cxn ang="0">
                  <a:pos x="30" y="245"/>
                </a:cxn>
              </a:cxnLst>
              <a:rect l="0" t="0" r="r" b="b"/>
              <a:pathLst>
                <a:path w="550" h="257">
                  <a:moveTo>
                    <a:pt x="30" y="245"/>
                  </a:moveTo>
                  <a:lnTo>
                    <a:pt x="18" y="251"/>
                  </a:lnTo>
                  <a:lnTo>
                    <a:pt x="6" y="257"/>
                  </a:lnTo>
                  <a:lnTo>
                    <a:pt x="0" y="257"/>
                  </a:lnTo>
                  <a:lnTo>
                    <a:pt x="305" y="113"/>
                  </a:lnTo>
                  <a:lnTo>
                    <a:pt x="520" y="0"/>
                  </a:lnTo>
                  <a:lnTo>
                    <a:pt x="526" y="6"/>
                  </a:lnTo>
                  <a:lnTo>
                    <a:pt x="544" y="18"/>
                  </a:lnTo>
                  <a:lnTo>
                    <a:pt x="550" y="24"/>
                  </a:lnTo>
                  <a:lnTo>
                    <a:pt x="550" y="36"/>
                  </a:lnTo>
                  <a:lnTo>
                    <a:pt x="544" y="42"/>
                  </a:lnTo>
                  <a:lnTo>
                    <a:pt x="526" y="54"/>
                  </a:lnTo>
                  <a:lnTo>
                    <a:pt x="514" y="60"/>
                  </a:lnTo>
                  <a:lnTo>
                    <a:pt x="502" y="66"/>
                  </a:lnTo>
                  <a:lnTo>
                    <a:pt x="448" y="84"/>
                  </a:lnTo>
                  <a:lnTo>
                    <a:pt x="382" y="113"/>
                  </a:lnTo>
                  <a:lnTo>
                    <a:pt x="305" y="143"/>
                  </a:lnTo>
                  <a:lnTo>
                    <a:pt x="227" y="173"/>
                  </a:lnTo>
                  <a:lnTo>
                    <a:pt x="149" y="203"/>
                  </a:lnTo>
                  <a:lnTo>
                    <a:pt x="83" y="227"/>
                  </a:lnTo>
                  <a:lnTo>
                    <a:pt x="30" y="245"/>
                  </a:lnTo>
                  <a:lnTo>
                    <a:pt x="30" y="24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46445" name="Freeform 13"/>
            <p:cNvSpPr>
              <a:spLocks/>
            </p:cNvSpPr>
            <p:nvPr userDrawn="1"/>
          </p:nvSpPr>
          <p:spPr bwMode="hidden">
            <a:xfrm>
              <a:off x="5327" y="1642"/>
              <a:ext cx="5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D1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46446" name="Freeform 14"/>
            <p:cNvSpPr>
              <a:spLocks/>
            </p:cNvSpPr>
            <p:nvPr userDrawn="1"/>
          </p:nvSpPr>
          <p:spPr bwMode="hidden">
            <a:xfrm>
              <a:off x="3839" y="1728"/>
              <a:ext cx="716" cy="383"/>
            </a:xfrm>
            <a:custGeom>
              <a:avLst/>
              <a:gdLst/>
              <a:ahLst/>
              <a:cxnLst>
                <a:cxn ang="0">
                  <a:pos x="659" y="6"/>
                </a:cxn>
                <a:cxn ang="0">
                  <a:pos x="588" y="42"/>
                </a:cxn>
                <a:cxn ang="0">
                  <a:pos x="515" y="84"/>
                </a:cxn>
                <a:cxn ang="0">
                  <a:pos x="509" y="90"/>
                </a:cxn>
                <a:cxn ang="0">
                  <a:pos x="485" y="102"/>
                </a:cxn>
                <a:cxn ang="0">
                  <a:pos x="455" y="120"/>
                </a:cxn>
                <a:cxn ang="0">
                  <a:pos x="425" y="138"/>
                </a:cxn>
                <a:cxn ang="0">
                  <a:pos x="371" y="168"/>
                </a:cxn>
                <a:cxn ang="0">
                  <a:pos x="306" y="198"/>
                </a:cxn>
                <a:cxn ang="0">
                  <a:pos x="186" y="251"/>
                </a:cxn>
                <a:cxn ang="0">
                  <a:pos x="131" y="269"/>
                </a:cxn>
                <a:cxn ang="0">
                  <a:pos x="89" y="287"/>
                </a:cxn>
                <a:cxn ang="0">
                  <a:pos x="53" y="305"/>
                </a:cxn>
                <a:cxn ang="0">
                  <a:pos x="36" y="311"/>
                </a:cxn>
                <a:cxn ang="0">
                  <a:pos x="12" y="329"/>
                </a:cxn>
                <a:cxn ang="0">
                  <a:pos x="0" y="353"/>
                </a:cxn>
                <a:cxn ang="0">
                  <a:pos x="0" y="371"/>
                </a:cxn>
                <a:cxn ang="0">
                  <a:pos x="0" y="383"/>
                </a:cxn>
                <a:cxn ang="0">
                  <a:pos x="0" y="383"/>
                </a:cxn>
                <a:cxn ang="0">
                  <a:pos x="12" y="371"/>
                </a:cxn>
                <a:cxn ang="0">
                  <a:pos x="30" y="353"/>
                </a:cxn>
                <a:cxn ang="0">
                  <a:pos x="53" y="335"/>
                </a:cxn>
                <a:cxn ang="0">
                  <a:pos x="77" y="317"/>
                </a:cxn>
                <a:cxn ang="0">
                  <a:pos x="101" y="311"/>
                </a:cxn>
                <a:cxn ang="0">
                  <a:pos x="131" y="299"/>
                </a:cxn>
                <a:cxn ang="0">
                  <a:pos x="204" y="269"/>
                </a:cxn>
                <a:cxn ang="0">
                  <a:pos x="240" y="251"/>
                </a:cxn>
                <a:cxn ang="0">
                  <a:pos x="270" y="239"/>
                </a:cxn>
                <a:cxn ang="0">
                  <a:pos x="294" y="228"/>
                </a:cxn>
                <a:cxn ang="0">
                  <a:pos x="312" y="222"/>
                </a:cxn>
                <a:cxn ang="0">
                  <a:pos x="330" y="210"/>
                </a:cxn>
                <a:cxn ang="0">
                  <a:pos x="365" y="186"/>
                </a:cxn>
                <a:cxn ang="0">
                  <a:pos x="419" y="156"/>
                </a:cxn>
                <a:cxn ang="0">
                  <a:pos x="473" y="120"/>
                </a:cxn>
                <a:cxn ang="0">
                  <a:pos x="527" y="90"/>
                </a:cxn>
                <a:cxn ang="0">
                  <a:pos x="576" y="60"/>
                </a:cxn>
                <a:cxn ang="0">
                  <a:pos x="612" y="42"/>
                </a:cxn>
                <a:cxn ang="0">
                  <a:pos x="629" y="36"/>
                </a:cxn>
                <a:cxn ang="0">
                  <a:pos x="647" y="30"/>
                </a:cxn>
                <a:cxn ang="0">
                  <a:pos x="677" y="18"/>
                </a:cxn>
                <a:cxn ang="0">
                  <a:pos x="701" y="6"/>
                </a:cxn>
                <a:cxn ang="0">
                  <a:pos x="713" y="0"/>
                </a:cxn>
                <a:cxn ang="0">
                  <a:pos x="713" y="0"/>
                </a:cxn>
                <a:cxn ang="0">
                  <a:pos x="659" y="6"/>
                </a:cxn>
                <a:cxn ang="0">
                  <a:pos x="716" y="63"/>
                </a:cxn>
              </a:cxnLst>
              <a:rect l="0" t="0" r="r" b="b"/>
              <a:pathLst>
                <a:path w="716" h="383">
                  <a:moveTo>
                    <a:pt x="659" y="6"/>
                  </a:moveTo>
                  <a:lnTo>
                    <a:pt x="588" y="42"/>
                  </a:lnTo>
                  <a:lnTo>
                    <a:pt x="515" y="84"/>
                  </a:lnTo>
                  <a:lnTo>
                    <a:pt x="509" y="90"/>
                  </a:lnTo>
                  <a:lnTo>
                    <a:pt x="485" y="102"/>
                  </a:lnTo>
                  <a:lnTo>
                    <a:pt x="455" y="120"/>
                  </a:lnTo>
                  <a:lnTo>
                    <a:pt x="425" y="138"/>
                  </a:lnTo>
                  <a:lnTo>
                    <a:pt x="371" y="168"/>
                  </a:lnTo>
                  <a:lnTo>
                    <a:pt x="306" y="198"/>
                  </a:lnTo>
                  <a:lnTo>
                    <a:pt x="186" y="251"/>
                  </a:lnTo>
                  <a:lnTo>
                    <a:pt x="131" y="269"/>
                  </a:lnTo>
                  <a:lnTo>
                    <a:pt x="89" y="287"/>
                  </a:lnTo>
                  <a:lnTo>
                    <a:pt x="53" y="305"/>
                  </a:lnTo>
                  <a:lnTo>
                    <a:pt x="36" y="311"/>
                  </a:lnTo>
                  <a:lnTo>
                    <a:pt x="12" y="329"/>
                  </a:lnTo>
                  <a:lnTo>
                    <a:pt x="0" y="353"/>
                  </a:lnTo>
                  <a:lnTo>
                    <a:pt x="0" y="371"/>
                  </a:lnTo>
                  <a:lnTo>
                    <a:pt x="0" y="383"/>
                  </a:lnTo>
                  <a:lnTo>
                    <a:pt x="0" y="383"/>
                  </a:lnTo>
                  <a:lnTo>
                    <a:pt x="12" y="371"/>
                  </a:lnTo>
                  <a:lnTo>
                    <a:pt x="30" y="353"/>
                  </a:lnTo>
                  <a:lnTo>
                    <a:pt x="53" y="335"/>
                  </a:lnTo>
                  <a:lnTo>
                    <a:pt x="77" y="317"/>
                  </a:lnTo>
                  <a:lnTo>
                    <a:pt x="101" y="311"/>
                  </a:lnTo>
                  <a:lnTo>
                    <a:pt x="131" y="299"/>
                  </a:lnTo>
                  <a:lnTo>
                    <a:pt x="204" y="269"/>
                  </a:lnTo>
                  <a:lnTo>
                    <a:pt x="240" y="251"/>
                  </a:lnTo>
                  <a:lnTo>
                    <a:pt x="270" y="239"/>
                  </a:lnTo>
                  <a:lnTo>
                    <a:pt x="294" y="228"/>
                  </a:lnTo>
                  <a:lnTo>
                    <a:pt x="312" y="222"/>
                  </a:lnTo>
                  <a:lnTo>
                    <a:pt x="330" y="210"/>
                  </a:lnTo>
                  <a:lnTo>
                    <a:pt x="365" y="186"/>
                  </a:lnTo>
                  <a:lnTo>
                    <a:pt x="419" y="156"/>
                  </a:lnTo>
                  <a:lnTo>
                    <a:pt x="473" y="120"/>
                  </a:lnTo>
                  <a:lnTo>
                    <a:pt x="527" y="90"/>
                  </a:lnTo>
                  <a:lnTo>
                    <a:pt x="576" y="60"/>
                  </a:lnTo>
                  <a:lnTo>
                    <a:pt x="612" y="42"/>
                  </a:lnTo>
                  <a:lnTo>
                    <a:pt x="629" y="36"/>
                  </a:lnTo>
                  <a:lnTo>
                    <a:pt x="647" y="30"/>
                  </a:lnTo>
                  <a:lnTo>
                    <a:pt x="677" y="18"/>
                  </a:lnTo>
                  <a:lnTo>
                    <a:pt x="701" y="6"/>
                  </a:lnTo>
                  <a:lnTo>
                    <a:pt x="713" y="0"/>
                  </a:lnTo>
                  <a:lnTo>
                    <a:pt x="713" y="0"/>
                  </a:lnTo>
                  <a:lnTo>
                    <a:pt x="659" y="6"/>
                  </a:lnTo>
                  <a:lnTo>
                    <a:pt x="716" y="63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46447" name="Freeform 15"/>
            <p:cNvSpPr>
              <a:spLocks/>
            </p:cNvSpPr>
            <p:nvPr userDrawn="1"/>
          </p:nvSpPr>
          <p:spPr bwMode="hidden">
            <a:xfrm>
              <a:off x="3453" y="2271"/>
              <a:ext cx="318" cy="225"/>
            </a:xfrm>
            <a:custGeom>
              <a:avLst/>
              <a:gdLst/>
              <a:ahLst/>
              <a:cxnLst>
                <a:cxn ang="0">
                  <a:pos x="6" y="225"/>
                </a:cxn>
                <a:cxn ang="0">
                  <a:pos x="0" y="195"/>
                </a:cxn>
                <a:cxn ang="0">
                  <a:pos x="315" y="0"/>
                </a:cxn>
                <a:cxn ang="0">
                  <a:pos x="303" y="27"/>
                </a:cxn>
                <a:cxn ang="0">
                  <a:pos x="318" y="42"/>
                </a:cxn>
              </a:cxnLst>
              <a:rect l="0" t="0" r="r" b="b"/>
              <a:pathLst>
                <a:path w="318" h="225">
                  <a:moveTo>
                    <a:pt x="6" y="225"/>
                  </a:moveTo>
                  <a:lnTo>
                    <a:pt x="0" y="195"/>
                  </a:lnTo>
                  <a:lnTo>
                    <a:pt x="315" y="0"/>
                  </a:lnTo>
                  <a:lnTo>
                    <a:pt x="303" y="27"/>
                  </a:lnTo>
                  <a:lnTo>
                    <a:pt x="318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46448" name="Freeform 16"/>
            <p:cNvSpPr>
              <a:spLocks/>
            </p:cNvSpPr>
            <p:nvPr userDrawn="1"/>
          </p:nvSpPr>
          <p:spPr bwMode="hidden">
            <a:xfrm>
              <a:off x="0" y="2658"/>
              <a:ext cx="2595" cy="933"/>
            </a:xfrm>
            <a:custGeom>
              <a:avLst/>
              <a:gdLst/>
              <a:ahLst/>
              <a:cxnLst>
                <a:cxn ang="0">
                  <a:pos x="1050" y="657"/>
                </a:cxn>
                <a:cxn ang="0">
                  <a:pos x="1581" y="690"/>
                </a:cxn>
                <a:cxn ang="0">
                  <a:pos x="1671" y="723"/>
                </a:cxn>
                <a:cxn ang="0">
                  <a:pos x="1176" y="621"/>
                </a:cxn>
                <a:cxn ang="0">
                  <a:pos x="1854" y="567"/>
                </a:cxn>
                <a:cxn ang="0">
                  <a:pos x="1869" y="612"/>
                </a:cxn>
                <a:cxn ang="0">
                  <a:pos x="2103" y="861"/>
                </a:cxn>
                <a:cxn ang="0">
                  <a:pos x="1883" y="520"/>
                </a:cxn>
                <a:cxn ang="0">
                  <a:pos x="1842" y="490"/>
                </a:cxn>
                <a:cxn ang="0">
                  <a:pos x="1770" y="466"/>
                </a:cxn>
                <a:cxn ang="0">
                  <a:pos x="1740" y="448"/>
                </a:cxn>
                <a:cxn ang="0">
                  <a:pos x="1758" y="436"/>
                </a:cxn>
                <a:cxn ang="0">
                  <a:pos x="1830" y="430"/>
                </a:cxn>
                <a:cxn ang="0">
                  <a:pos x="1877" y="424"/>
                </a:cxn>
                <a:cxn ang="0">
                  <a:pos x="1955" y="394"/>
                </a:cxn>
                <a:cxn ang="0">
                  <a:pos x="2052" y="396"/>
                </a:cxn>
                <a:cxn ang="0">
                  <a:pos x="2253" y="732"/>
                </a:cxn>
                <a:cxn ang="0">
                  <a:pos x="2415" y="933"/>
                </a:cxn>
                <a:cxn ang="0">
                  <a:pos x="2397" y="828"/>
                </a:cxn>
                <a:cxn ang="0">
                  <a:pos x="2088" y="400"/>
                </a:cxn>
                <a:cxn ang="0">
                  <a:pos x="2046" y="346"/>
                </a:cxn>
                <a:cxn ang="0">
                  <a:pos x="1997" y="304"/>
                </a:cxn>
                <a:cxn ang="0">
                  <a:pos x="1967" y="286"/>
                </a:cxn>
                <a:cxn ang="0">
                  <a:pos x="1973" y="286"/>
                </a:cxn>
                <a:cxn ang="0">
                  <a:pos x="2009" y="286"/>
                </a:cxn>
                <a:cxn ang="0">
                  <a:pos x="2082" y="322"/>
                </a:cxn>
                <a:cxn ang="0">
                  <a:pos x="2199" y="384"/>
                </a:cxn>
                <a:cxn ang="0">
                  <a:pos x="2394" y="448"/>
                </a:cxn>
                <a:cxn ang="0">
                  <a:pos x="2595" y="516"/>
                </a:cxn>
                <a:cxn ang="0">
                  <a:pos x="2388" y="424"/>
                </a:cxn>
                <a:cxn ang="0">
                  <a:pos x="2219" y="340"/>
                </a:cxn>
                <a:cxn ang="0">
                  <a:pos x="2052" y="280"/>
                </a:cxn>
                <a:cxn ang="0">
                  <a:pos x="1955" y="262"/>
                </a:cxn>
                <a:cxn ang="0">
                  <a:pos x="1877" y="274"/>
                </a:cxn>
                <a:cxn ang="0">
                  <a:pos x="1752" y="274"/>
                </a:cxn>
                <a:cxn ang="0">
                  <a:pos x="1661" y="292"/>
                </a:cxn>
                <a:cxn ang="0">
                  <a:pos x="1607" y="316"/>
                </a:cxn>
                <a:cxn ang="0">
                  <a:pos x="1589" y="322"/>
                </a:cxn>
                <a:cxn ang="0">
                  <a:pos x="1409" y="358"/>
                </a:cxn>
                <a:cxn ang="0">
                  <a:pos x="1152" y="442"/>
                </a:cxn>
                <a:cxn ang="0">
                  <a:pos x="966" y="460"/>
                </a:cxn>
                <a:cxn ang="0">
                  <a:pos x="870" y="442"/>
                </a:cxn>
                <a:cxn ang="0">
                  <a:pos x="828" y="430"/>
                </a:cxn>
                <a:cxn ang="0">
                  <a:pos x="743" y="388"/>
                </a:cxn>
                <a:cxn ang="0">
                  <a:pos x="636" y="334"/>
                </a:cxn>
                <a:cxn ang="0">
                  <a:pos x="467" y="256"/>
                </a:cxn>
                <a:cxn ang="0">
                  <a:pos x="0" y="0"/>
                </a:cxn>
                <a:cxn ang="0">
                  <a:pos x="585" y="390"/>
                </a:cxn>
                <a:cxn ang="0">
                  <a:pos x="849" y="543"/>
                </a:cxn>
                <a:cxn ang="0">
                  <a:pos x="897" y="621"/>
                </a:cxn>
              </a:cxnLst>
              <a:rect l="0" t="0" r="r" b="b"/>
              <a:pathLst>
                <a:path w="2595" h="933">
                  <a:moveTo>
                    <a:pt x="981" y="675"/>
                  </a:moveTo>
                  <a:lnTo>
                    <a:pt x="1050" y="657"/>
                  </a:lnTo>
                  <a:lnTo>
                    <a:pt x="1143" y="651"/>
                  </a:lnTo>
                  <a:lnTo>
                    <a:pt x="1581" y="690"/>
                  </a:lnTo>
                  <a:lnTo>
                    <a:pt x="1623" y="738"/>
                  </a:lnTo>
                  <a:lnTo>
                    <a:pt x="1671" y="723"/>
                  </a:lnTo>
                  <a:lnTo>
                    <a:pt x="1656" y="675"/>
                  </a:lnTo>
                  <a:lnTo>
                    <a:pt x="1176" y="621"/>
                  </a:lnTo>
                  <a:lnTo>
                    <a:pt x="1797" y="534"/>
                  </a:lnTo>
                  <a:lnTo>
                    <a:pt x="1854" y="567"/>
                  </a:lnTo>
                  <a:lnTo>
                    <a:pt x="1881" y="585"/>
                  </a:lnTo>
                  <a:lnTo>
                    <a:pt x="1869" y="612"/>
                  </a:lnTo>
                  <a:lnTo>
                    <a:pt x="1995" y="852"/>
                  </a:lnTo>
                  <a:lnTo>
                    <a:pt x="2103" y="861"/>
                  </a:lnTo>
                  <a:lnTo>
                    <a:pt x="1889" y="538"/>
                  </a:lnTo>
                  <a:lnTo>
                    <a:pt x="1883" y="520"/>
                  </a:lnTo>
                  <a:lnTo>
                    <a:pt x="1872" y="508"/>
                  </a:lnTo>
                  <a:lnTo>
                    <a:pt x="1842" y="490"/>
                  </a:lnTo>
                  <a:lnTo>
                    <a:pt x="1806" y="478"/>
                  </a:lnTo>
                  <a:lnTo>
                    <a:pt x="1770" y="466"/>
                  </a:lnTo>
                  <a:lnTo>
                    <a:pt x="1752" y="454"/>
                  </a:lnTo>
                  <a:lnTo>
                    <a:pt x="1740" y="448"/>
                  </a:lnTo>
                  <a:lnTo>
                    <a:pt x="1746" y="436"/>
                  </a:lnTo>
                  <a:lnTo>
                    <a:pt x="1758" y="436"/>
                  </a:lnTo>
                  <a:lnTo>
                    <a:pt x="1782" y="430"/>
                  </a:lnTo>
                  <a:lnTo>
                    <a:pt x="1830" y="430"/>
                  </a:lnTo>
                  <a:lnTo>
                    <a:pt x="1854" y="430"/>
                  </a:lnTo>
                  <a:lnTo>
                    <a:pt x="1877" y="424"/>
                  </a:lnTo>
                  <a:lnTo>
                    <a:pt x="1925" y="400"/>
                  </a:lnTo>
                  <a:lnTo>
                    <a:pt x="1955" y="394"/>
                  </a:lnTo>
                  <a:lnTo>
                    <a:pt x="1979" y="394"/>
                  </a:lnTo>
                  <a:lnTo>
                    <a:pt x="2052" y="396"/>
                  </a:lnTo>
                  <a:lnTo>
                    <a:pt x="2046" y="456"/>
                  </a:lnTo>
                  <a:lnTo>
                    <a:pt x="2253" y="732"/>
                  </a:lnTo>
                  <a:lnTo>
                    <a:pt x="2334" y="816"/>
                  </a:lnTo>
                  <a:lnTo>
                    <a:pt x="2415" y="933"/>
                  </a:lnTo>
                  <a:lnTo>
                    <a:pt x="2430" y="909"/>
                  </a:lnTo>
                  <a:lnTo>
                    <a:pt x="2397" y="828"/>
                  </a:lnTo>
                  <a:lnTo>
                    <a:pt x="2094" y="412"/>
                  </a:lnTo>
                  <a:lnTo>
                    <a:pt x="2088" y="400"/>
                  </a:lnTo>
                  <a:lnTo>
                    <a:pt x="2076" y="376"/>
                  </a:lnTo>
                  <a:lnTo>
                    <a:pt x="2046" y="346"/>
                  </a:lnTo>
                  <a:lnTo>
                    <a:pt x="2015" y="322"/>
                  </a:lnTo>
                  <a:lnTo>
                    <a:pt x="1997" y="304"/>
                  </a:lnTo>
                  <a:lnTo>
                    <a:pt x="1979" y="292"/>
                  </a:lnTo>
                  <a:lnTo>
                    <a:pt x="1967" y="286"/>
                  </a:lnTo>
                  <a:lnTo>
                    <a:pt x="1967" y="286"/>
                  </a:lnTo>
                  <a:lnTo>
                    <a:pt x="1973" y="286"/>
                  </a:lnTo>
                  <a:lnTo>
                    <a:pt x="1985" y="286"/>
                  </a:lnTo>
                  <a:lnTo>
                    <a:pt x="2009" y="286"/>
                  </a:lnTo>
                  <a:lnTo>
                    <a:pt x="2040" y="298"/>
                  </a:lnTo>
                  <a:lnTo>
                    <a:pt x="2082" y="322"/>
                  </a:lnTo>
                  <a:lnTo>
                    <a:pt x="2124" y="348"/>
                  </a:lnTo>
                  <a:lnTo>
                    <a:pt x="2199" y="384"/>
                  </a:lnTo>
                  <a:lnTo>
                    <a:pt x="2325" y="426"/>
                  </a:lnTo>
                  <a:lnTo>
                    <a:pt x="2394" y="448"/>
                  </a:lnTo>
                  <a:lnTo>
                    <a:pt x="2523" y="522"/>
                  </a:lnTo>
                  <a:lnTo>
                    <a:pt x="2595" y="516"/>
                  </a:lnTo>
                  <a:lnTo>
                    <a:pt x="2442" y="454"/>
                  </a:lnTo>
                  <a:lnTo>
                    <a:pt x="2388" y="424"/>
                  </a:lnTo>
                  <a:lnTo>
                    <a:pt x="2327" y="388"/>
                  </a:lnTo>
                  <a:lnTo>
                    <a:pt x="2219" y="340"/>
                  </a:lnTo>
                  <a:lnTo>
                    <a:pt x="2106" y="292"/>
                  </a:lnTo>
                  <a:lnTo>
                    <a:pt x="2052" y="280"/>
                  </a:lnTo>
                  <a:lnTo>
                    <a:pt x="2003" y="268"/>
                  </a:lnTo>
                  <a:lnTo>
                    <a:pt x="1955" y="262"/>
                  </a:lnTo>
                  <a:lnTo>
                    <a:pt x="1919" y="268"/>
                  </a:lnTo>
                  <a:lnTo>
                    <a:pt x="1877" y="274"/>
                  </a:lnTo>
                  <a:lnTo>
                    <a:pt x="1812" y="274"/>
                  </a:lnTo>
                  <a:lnTo>
                    <a:pt x="1752" y="274"/>
                  </a:lnTo>
                  <a:lnTo>
                    <a:pt x="1703" y="286"/>
                  </a:lnTo>
                  <a:lnTo>
                    <a:pt x="1661" y="292"/>
                  </a:lnTo>
                  <a:lnTo>
                    <a:pt x="1631" y="304"/>
                  </a:lnTo>
                  <a:lnTo>
                    <a:pt x="1607" y="316"/>
                  </a:lnTo>
                  <a:lnTo>
                    <a:pt x="1595" y="322"/>
                  </a:lnTo>
                  <a:lnTo>
                    <a:pt x="1589" y="322"/>
                  </a:lnTo>
                  <a:lnTo>
                    <a:pt x="1500" y="334"/>
                  </a:lnTo>
                  <a:lnTo>
                    <a:pt x="1409" y="358"/>
                  </a:lnTo>
                  <a:lnTo>
                    <a:pt x="1236" y="418"/>
                  </a:lnTo>
                  <a:lnTo>
                    <a:pt x="1152" y="442"/>
                  </a:lnTo>
                  <a:lnTo>
                    <a:pt x="1061" y="460"/>
                  </a:lnTo>
                  <a:lnTo>
                    <a:pt x="966" y="460"/>
                  </a:lnTo>
                  <a:lnTo>
                    <a:pt x="918" y="454"/>
                  </a:lnTo>
                  <a:lnTo>
                    <a:pt x="870" y="442"/>
                  </a:lnTo>
                  <a:lnTo>
                    <a:pt x="858" y="436"/>
                  </a:lnTo>
                  <a:lnTo>
                    <a:pt x="828" y="430"/>
                  </a:lnTo>
                  <a:lnTo>
                    <a:pt x="791" y="412"/>
                  </a:lnTo>
                  <a:lnTo>
                    <a:pt x="743" y="388"/>
                  </a:lnTo>
                  <a:lnTo>
                    <a:pt x="690" y="364"/>
                  </a:lnTo>
                  <a:lnTo>
                    <a:pt x="636" y="334"/>
                  </a:lnTo>
                  <a:lnTo>
                    <a:pt x="515" y="280"/>
                  </a:lnTo>
                  <a:lnTo>
                    <a:pt x="467" y="256"/>
                  </a:lnTo>
                  <a:lnTo>
                    <a:pt x="443" y="244"/>
                  </a:lnTo>
                  <a:lnTo>
                    <a:pt x="0" y="0"/>
                  </a:lnTo>
                  <a:lnTo>
                    <a:pt x="123" y="120"/>
                  </a:lnTo>
                  <a:lnTo>
                    <a:pt x="585" y="390"/>
                  </a:lnTo>
                  <a:lnTo>
                    <a:pt x="708" y="462"/>
                  </a:lnTo>
                  <a:lnTo>
                    <a:pt x="849" y="543"/>
                  </a:lnTo>
                  <a:lnTo>
                    <a:pt x="882" y="564"/>
                  </a:lnTo>
                  <a:lnTo>
                    <a:pt x="897" y="621"/>
                  </a:lnTo>
                  <a:lnTo>
                    <a:pt x="981" y="67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146449" name="Freeform 17"/>
            <p:cNvSpPr>
              <a:spLocks/>
            </p:cNvSpPr>
            <p:nvPr userDrawn="1"/>
          </p:nvSpPr>
          <p:spPr bwMode="hidden">
            <a:xfrm>
              <a:off x="0" y="2994"/>
              <a:ext cx="2723" cy="1091"/>
            </a:xfrm>
            <a:custGeom>
              <a:avLst/>
              <a:gdLst/>
              <a:ahLst/>
              <a:cxnLst>
                <a:cxn ang="0">
                  <a:pos x="2370" y="72"/>
                </a:cxn>
                <a:cxn ang="0">
                  <a:pos x="2597" y="198"/>
                </a:cxn>
                <a:cxn ang="0">
                  <a:pos x="2639" y="276"/>
                </a:cxn>
                <a:cxn ang="0">
                  <a:pos x="2453" y="264"/>
                </a:cxn>
                <a:cxn ang="0">
                  <a:pos x="2297" y="204"/>
                </a:cxn>
                <a:cxn ang="0">
                  <a:pos x="2112" y="66"/>
                </a:cxn>
                <a:cxn ang="0">
                  <a:pos x="2088" y="72"/>
                </a:cxn>
                <a:cxn ang="0">
                  <a:pos x="2106" y="114"/>
                </a:cxn>
                <a:cxn ang="0">
                  <a:pos x="2412" y="552"/>
                </a:cxn>
                <a:cxn ang="0">
                  <a:pos x="2279" y="564"/>
                </a:cxn>
                <a:cxn ang="0">
                  <a:pos x="2189" y="492"/>
                </a:cxn>
                <a:cxn ang="0">
                  <a:pos x="2058" y="330"/>
                </a:cxn>
                <a:cxn ang="0">
                  <a:pos x="1991" y="234"/>
                </a:cxn>
                <a:cxn ang="0">
                  <a:pos x="1949" y="174"/>
                </a:cxn>
                <a:cxn ang="0">
                  <a:pos x="1824" y="132"/>
                </a:cxn>
                <a:cxn ang="0">
                  <a:pos x="1794" y="144"/>
                </a:cxn>
                <a:cxn ang="0">
                  <a:pos x="1895" y="222"/>
                </a:cxn>
                <a:cxn ang="0">
                  <a:pos x="1943" y="366"/>
                </a:cxn>
                <a:cxn ang="0">
                  <a:pos x="2064" y="630"/>
                </a:cxn>
                <a:cxn ang="0">
                  <a:pos x="2052" y="695"/>
                </a:cxn>
                <a:cxn ang="0">
                  <a:pos x="1955" y="683"/>
                </a:cxn>
                <a:cxn ang="0">
                  <a:pos x="1913" y="636"/>
                </a:cxn>
                <a:cxn ang="0">
                  <a:pos x="1703" y="312"/>
                </a:cxn>
                <a:cxn ang="0">
                  <a:pos x="1637" y="276"/>
                </a:cxn>
                <a:cxn ang="0">
                  <a:pos x="1643" y="318"/>
                </a:cxn>
                <a:cxn ang="0">
                  <a:pos x="1673" y="408"/>
                </a:cxn>
                <a:cxn ang="0">
                  <a:pos x="1716" y="779"/>
                </a:cxn>
                <a:cxn ang="0">
                  <a:pos x="1691" y="737"/>
                </a:cxn>
                <a:cxn ang="0">
                  <a:pos x="1613" y="582"/>
                </a:cxn>
                <a:cxn ang="0">
                  <a:pos x="1494" y="480"/>
                </a:cxn>
                <a:cxn ang="0">
                  <a:pos x="1248" y="528"/>
                </a:cxn>
                <a:cxn ang="0">
                  <a:pos x="996" y="630"/>
                </a:cxn>
                <a:cxn ang="0">
                  <a:pos x="714" y="534"/>
                </a:cxn>
                <a:cxn ang="0">
                  <a:pos x="198" y="288"/>
                </a:cxn>
                <a:cxn ang="0">
                  <a:pos x="0" y="460"/>
                </a:cxn>
                <a:cxn ang="0">
                  <a:pos x="288" y="570"/>
                </a:cxn>
                <a:cxn ang="0">
                  <a:pos x="461" y="654"/>
                </a:cxn>
                <a:cxn ang="0">
                  <a:pos x="725" y="755"/>
                </a:cxn>
                <a:cxn ang="0">
                  <a:pos x="966" y="791"/>
                </a:cxn>
                <a:cxn ang="0">
                  <a:pos x="1176" y="779"/>
                </a:cxn>
                <a:cxn ang="0">
                  <a:pos x="1278" y="791"/>
                </a:cxn>
                <a:cxn ang="0">
                  <a:pos x="1404" y="845"/>
                </a:cxn>
                <a:cxn ang="0">
                  <a:pos x="1416" y="887"/>
                </a:cxn>
                <a:cxn ang="0">
                  <a:pos x="1361" y="923"/>
                </a:cxn>
                <a:cxn ang="0">
                  <a:pos x="1385" y="1007"/>
                </a:cxn>
                <a:cxn ang="0">
                  <a:pos x="1494" y="1085"/>
                </a:cxn>
                <a:cxn ang="0">
                  <a:pos x="1697" y="1043"/>
                </a:cxn>
                <a:cxn ang="0">
                  <a:pos x="1812" y="989"/>
                </a:cxn>
                <a:cxn ang="0">
                  <a:pos x="1973" y="917"/>
                </a:cxn>
                <a:cxn ang="0">
                  <a:pos x="2201" y="899"/>
                </a:cxn>
                <a:cxn ang="0">
                  <a:pos x="2364" y="863"/>
                </a:cxn>
                <a:cxn ang="0">
                  <a:pos x="2400" y="743"/>
                </a:cxn>
                <a:cxn ang="0">
                  <a:pos x="2471" y="701"/>
                </a:cxn>
                <a:cxn ang="0">
                  <a:pos x="2621" y="504"/>
                </a:cxn>
                <a:cxn ang="0">
                  <a:pos x="2693" y="374"/>
                </a:cxn>
              </a:cxnLst>
              <a:rect l="0" t="0" r="r" b="b"/>
              <a:pathLst>
                <a:path w="2723" h="1091">
                  <a:moveTo>
                    <a:pt x="2723" y="299"/>
                  </a:moveTo>
                  <a:lnTo>
                    <a:pt x="2715" y="240"/>
                  </a:lnTo>
                  <a:lnTo>
                    <a:pt x="2656" y="195"/>
                  </a:lnTo>
                  <a:lnTo>
                    <a:pt x="2370" y="72"/>
                  </a:lnTo>
                  <a:lnTo>
                    <a:pt x="2303" y="54"/>
                  </a:lnTo>
                  <a:lnTo>
                    <a:pt x="2585" y="186"/>
                  </a:lnTo>
                  <a:lnTo>
                    <a:pt x="2591" y="192"/>
                  </a:lnTo>
                  <a:lnTo>
                    <a:pt x="2597" y="198"/>
                  </a:lnTo>
                  <a:lnTo>
                    <a:pt x="2621" y="228"/>
                  </a:lnTo>
                  <a:lnTo>
                    <a:pt x="2639" y="258"/>
                  </a:lnTo>
                  <a:lnTo>
                    <a:pt x="2646" y="270"/>
                  </a:lnTo>
                  <a:lnTo>
                    <a:pt x="2639" y="276"/>
                  </a:lnTo>
                  <a:lnTo>
                    <a:pt x="2603" y="282"/>
                  </a:lnTo>
                  <a:lnTo>
                    <a:pt x="2555" y="282"/>
                  </a:lnTo>
                  <a:lnTo>
                    <a:pt x="2507" y="276"/>
                  </a:lnTo>
                  <a:lnTo>
                    <a:pt x="2453" y="264"/>
                  </a:lnTo>
                  <a:lnTo>
                    <a:pt x="2394" y="246"/>
                  </a:lnTo>
                  <a:lnTo>
                    <a:pt x="2340" y="222"/>
                  </a:lnTo>
                  <a:lnTo>
                    <a:pt x="2321" y="216"/>
                  </a:lnTo>
                  <a:lnTo>
                    <a:pt x="2297" y="204"/>
                  </a:lnTo>
                  <a:lnTo>
                    <a:pt x="2171" y="126"/>
                  </a:lnTo>
                  <a:lnTo>
                    <a:pt x="2165" y="120"/>
                  </a:lnTo>
                  <a:lnTo>
                    <a:pt x="2154" y="102"/>
                  </a:lnTo>
                  <a:lnTo>
                    <a:pt x="2112" y="66"/>
                  </a:lnTo>
                  <a:lnTo>
                    <a:pt x="2064" y="24"/>
                  </a:lnTo>
                  <a:lnTo>
                    <a:pt x="2046" y="6"/>
                  </a:lnTo>
                  <a:lnTo>
                    <a:pt x="2034" y="0"/>
                  </a:lnTo>
                  <a:lnTo>
                    <a:pt x="2088" y="72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14"/>
                  </a:lnTo>
                  <a:lnTo>
                    <a:pt x="2112" y="114"/>
                  </a:lnTo>
                  <a:lnTo>
                    <a:pt x="2406" y="516"/>
                  </a:lnTo>
                  <a:lnTo>
                    <a:pt x="2412" y="534"/>
                  </a:lnTo>
                  <a:lnTo>
                    <a:pt x="2412" y="552"/>
                  </a:lnTo>
                  <a:lnTo>
                    <a:pt x="2394" y="576"/>
                  </a:lnTo>
                  <a:lnTo>
                    <a:pt x="2364" y="588"/>
                  </a:lnTo>
                  <a:lnTo>
                    <a:pt x="2321" y="588"/>
                  </a:lnTo>
                  <a:lnTo>
                    <a:pt x="2279" y="564"/>
                  </a:lnTo>
                  <a:lnTo>
                    <a:pt x="2237" y="534"/>
                  </a:lnTo>
                  <a:lnTo>
                    <a:pt x="2201" y="504"/>
                  </a:lnTo>
                  <a:lnTo>
                    <a:pt x="2195" y="498"/>
                  </a:lnTo>
                  <a:lnTo>
                    <a:pt x="2189" y="492"/>
                  </a:lnTo>
                  <a:lnTo>
                    <a:pt x="2171" y="462"/>
                  </a:lnTo>
                  <a:lnTo>
                    <a:pt x="2142" y="420"/>
                  </a:lnTo>
                  <a:lnTo>
                    <a:pt x="2100" y="378"/>
                  </a:lnTo>
                  <a:lnTo>
                    <a:pt x="2058" y="330"/>
                  </a:lnTo>
                  <a:lnTo>
                    <a:pt x="2040" y="318"/>
                  </a:lnTo>
                  <a:lnTo>
                    <a:pt x="2028" y="300"/>
                  </a:lnTo>
                  <a:lnTo>
                    <a:pt x="2009" y="264"/>
                  </a:lnTo>
                  <a:lnTo>
                    <a:pt x="1991" y="234"/>
                  </a:lnTo>
                  <a:lnTo>
                    <a:pt x="1985" y="210"/>
                  </a:lnTo>
                  <a:lnTo>
                    <a:pt x="1973" y="192"/>
                  </a:lnTo>
                  <a:lnTo>
                    <a:pt x="1967" y="180"/>
                  </a:lnTo>
                  <a:lnTo>
                    <a:pt x="1949" y="174"/>
                  </a:lnTo>
                  <a:lnTo>
                    <a:pt x="1907" y="156"/>
                  </a:lnTo>
                  <a:lnTo>
                    <a:pt x="1860" y="138"/>
                  </a:lnTo>
                  <a:lnTo>
                    <a:pt x="1836" y="132"/>
                  </a:lnTo>
                  <a:lnTo>
                    <a:pt x="1824" y="132"/>
                  </a:lnTo>
                  <a:lnTo>
                    <a:pt x="1806" y="132"/>
                  </a:lnTo>
                  <a:lnTo>
                    <a:pt x="1800" y="138"/>
                  </a:lnTo>
                  <a:lnTo>
                    <a:pt x="1794" y="144"/>
                  </a:lnTo>
                  <a:lnTo>
                    <a:pt x="1794" y="144"/>
                  </a:lnTo>
                  <a:lnTo>
                    <a:pt x="1842" y="156"/>
                  </a:lnTo>
                  <a:lnTo>
                    <a:pt x="1872" y="180"/>
                  </a:lnTo>
                  <a:lnTo>
                    <a:pt x="1889" y="204"/>
                  </a:lnTo>
                  <a:lnTo>
                    <a:pt x="1895" y="222"/>
                  </a:lnTo>
                  <a:lnTo>
                    <a:pt x="1889" y="240"/>
                  </a:lnTo>
                  <a:lnTo>
                    <a:pt x="1901" y="270"/>
                  </a:lnTo>
                  <a:lnTo>
                    <a:pt x="1919" y="318"/>
                  </a:lnTo>
                  <a:lnTo>
                    <a:pt x="1943" y="366"/>
                  </a:lnTo>
                  <a:lnTo>
                    <a:pt x="1991" y="480"/>
                  </a:lnTo>
                  <a:lnTo>
                    <a:pt x="2021" y="534"/>
                  </a:lnTo>
                  <a:lnTo>
                    <a:pt x="2040" y="582"/>
                  </a:lnTo>
                  <a:lnTo>
                    <a:pt x="2064" y="630"/>
                  </a:lnTo>
                  <a:lnTo>
                    <a:pt x="2076" y="666"/>
                  </a:lnTo>
                  <a:lnTo>
                    <a:pt x="2082" y="683"/>
                  </a:lnTo>
                  <a:lnTo>
                    <a:pt x="2070" y="695"/>
                  </a:lnTo>
                  <a:lnTo>
                    <a:pt x="2052" y="695"/>
                  </a:lnTo>
                  <a:lnTo>
                    <a:pt x="2021" y="695"/>
                  </a:lnTo>
                  <a:lnTo>
                    <a:pt x="1997" y="695"/>
                  </a:lnTo>
                  <a:lnTo>
                    <a:pt x="1973" y="689"/>
                  </a:lnTo>
                  <a:lnTo>
                    <a:pt x="1955" y="683"/>
                  </a:lnTo>
                  <a:lnTo>
                    <a:pt x="1949" y="683"/>
                  </a:lnTo>
                  <a:lnTo>
                    <a:pt x="1949" y="677"/>
                  </a:lnTo>
                  <a:lnTo>
                    <a:pt x="1943" y="672"/>
                  </a:lnTo>
                  <a:lnTo>
                    <a:pt x="1913" y="636"/>
                  </a:lnTo>
                  <a:lnTo>
                    <a:pt x="1806" y="324"/>
                  </a:lnTo>
                  <a:lnTo>
                    <a:pt x="1776" y="330"/>
                  </a:lnTo>
                  <a:lnTo>
                    <a:pt x="1746" y="330"/>
                  </a:lnTo>
                  <a:lnTo>
                    <a:pt x="1703" y="312"/>
                  </a:lnTo>
                  <a:lnTo>
                    <a:pt x="1673" y="288"/>
                  </a:lnTo>
                  <a:lnTo>
                    <a:pt x="1667" y="276"/>
                  </a:lnTo>
                  <a:lnTo>
                    <a:pt x="1655" y="270"/>
                  </a:lnTo>
                  <a:lnTo>
                    <a:pt x="1637" y="276"/>
                  </a:lnTo>
                  <a:lnTo>
                    <a:pt x="1631" y="288"/>
                  </a:lnTo>
                  <a:lnTo>
                    <a:pt x="1625" y="306"/>
                  </a:lnTo>
                  <a:lnTo>
                    <a:pt x="1625" y="312"/>
                  </a:lnTo>
                  <a:lnTo>
                    <a:pt x="1643" y="318"/>
                  </a:lnTo>
                  <a:lnTo>
                    <a:pt x="1655" y="336"/>
                  </a:lnTo>
                  <a:lnTo>
                    <a:pt x="1667" y="366"/>
                  </a:lnTo>
                  <a:lnTo>
                    <a:pt x="1673" y="402"/>
                  </a:lnTo>
                  <a:lnTo>
                    <a:pt x="1673" y="408"/>
                  </a:lnTo>
                  <a:lnTo>
                    <a:pt x="1673" y="414"/>
                  </a:lnTo>
                  <a:lnTo>
                    <a:pt x="1716" y="761"/>
                  </a:lnTo>
                  <a:lnTo>
                    <a:pt x="1716" y="773"/>
                  </a:lnTo>
                  <a:lnTo>
                    <a:pt x="1716" y="779"/>
                  </a:lnTo>
                  <a:lnTo>
                    <a:pt x="1709" y="773"/>
                  </a:lnTo>
                  <a:lnTo>
                    <a:pt x="1703" y="755"/>
                  </a:lnTo>
                  <a:lnTo>
                    <a:pt x="1697" y="749"/>
                  </a:lnTo>
                  <a:lnTo>
                    <a:pt x="1691" y="737"/>
                  </a:lnTo>
                  <a:lnTo>
                    <a:pt x="1679" y="713"/>
                  </a:lnTo>
                  <a:lnTo>
                    <a:pt x="1661" y="672"/>
                  </a:lnTo>
                  <a:lnTo>
                    <a:pt x="1643" y="630"/>
                  </a:lnTo>
                  <a:lnTo>
                    <a:pt x="1613" y="582"/>
                  </a:lnTo>
                  <a:lnTo>
                    <a:pt x="1589" y="540"/>
                  </a:lnTo>
                  <a:lnTo>
                    <a:pt x="1560" y="510"/>
                  </a:lnTo>
                  <a:lnTo>
                    <a:pt x="1536" y="492"/>
                  </a:lnTo>
                  <a:lnTo>
                    <a:pt x="1494" y="480"/>
                  </a:lnTo>
                  <a:lnTo>
                    <a:pt x="1446" y="480"/>
                  </a:lnTo>
                  <a:lnTo>
                    <a:pt x="1397" y="486"/>
                  </a:lnTo>
                  <a:lnTo>
                    <a:pt x="1349" y="498"/>
                  </a:lnTo>
                  <a:lnTo>
                    <a:pt x="1248" y="528"/>
                  </a:lnTo>
                  <a:lnTo>
                    <a:pt x="1158" y="570"/>
                  </a:lnTo>
                  <a:lnTo>
                    <a:pt x="1104" y="600"/>
                  </a:lnTo>
                  <a:lnTo>
                    <a:pt x="1037" y="624"/>
                  </a:lnTo>
                  <a:lnTo>
                    <a:pt x="996" y="630"/>
                  </a:lnTo>
                  <a:lnTo>
                    <a:pt x="948" y="630"/>
                  </a:lnTo>
                  <a:lnTo>
                    <a:pt x="900" y="618"/>
                  </a:lnTo>
                  <a:lnTo>
                    <a:pt x="840" y="588"/>
                  </a:lnTo>
                  <a:lnTo>
                    <a:pt x="714" y="534"/>
                  </a:lnTo>
                  <a:lnTo>
                    <a:pt x="582" y="474"/>
                  </a:lnTo>
                  <a:lnTo>
                    <a:pt x="443" y="408"/>
                  </a:lnTo>
                  <a:lnTo>
                    <a:pt x="318" y="348"/>
                  </a:lnTo>
                  <a:lnTo>
                    <a:pt x="198" y="288"/>
                  </a:lnTo>
                  <a:lnTo>
                    <a:pt x="149" y="264"/>
                  </a:lnTo>
                  <a:lnTo>
                    <a:pt x="102" y="240"/>
                  </a:lnTo>
                  <a:lnTo>
                    <a:pt x="0" y="187"/>
                  </a:lnTo>
                  <a:lnTo>
                    <a:pt x="0" y="460"/>
                  </a:lnTo>
                  <a:lnTo>
                    <a:pt x="36" y="474"/>
                  </a:lnTo>
                  <a:lnTo>
                    <a:pt x="149" y="516"/>
                  </a:lnTo>
                  <a:lnTo>
                    <a:pt x="216" y="540"/>
                  </a:lnTo>
                  <a:lnTo>
                    <a:pt x="288" y="570"/>
                  </a:lnTo>
                  <a:lnTo>
                    <a:pt x="348" y="594"/>
                  </a:lnTo>
                  <a:lnTo>
                    <a:pt x="396" y="618"/>
                  </a:lnTo>
                  <a:lnTo>
                    <a:pt x="432" y="636"/>
                  </a:lnTo>
                  <a:lnTo>
                    <a:pt x="461" y="654"/>
                  </a:lnTo>
                  <a:lnTo>
                    <a:pt x="504" y="672"/>
                  </a:lnTo>
                  <a:lnTo>
                    <a:pt x="588" y="707"/>
                  </a:lnTo>
                  <a:lnTo>
                    <a:pt x="684" y="743"/>
                  </a:lnTo>
                  <a:lnTo>
                    <a:pt x="725" y="755"/>
                  </a:lnTo>
                  <a:lnTo>
                    <a:pt x="761" y="767"/>
                  </a:lnTo>
                  <a:lnTo>
                    <a:pt x="828" y="779"/>
                  </a:lnTo>
                  <a:lnTo>
                    <a:pt x="894" y="785"/>
                  </a:lnTo>
                  <a:lnTo>
                    <a:pt x="966" y="791"/>
                  </a:lnTo>
                  <a:lnTo>
                    <a:pt x="1031" y="791"/>
                  </a:lnTo>
                  <a:lnTo>
                    <a:pt x="1092" y="785"/>
                  </a:lnTo>
                  <a:lnTo>
                    <a:pt x="1146" y="785"/>
                  </a:lnTo>
                  <a:lnTo>
                    <a:pt x="1176" y="779"/>
                  </a:lnTo>
                  <a:lnTo>
                    <a:pt x="1188" y="779"/>
                  </a:lnTo>
                  <a:lnTo>
                    <a:pt x="1188" y="779"/>
                  </a:lnTo>
                  <a:lnTo>
                    <a:pt x="1236" y="785"/>
                  </a:lnTo>
                  <a:lnTo>
                    <a:pt x="1278" y="791"/>
                  </a:lnTo>
                  <a:lnTo>
                    <a:pt x="1307" y="803"/>
                  </a:lnTo>
                  <a:lnTo>
                    <a:pt x="1337" y="809"/>
                  </a:lnTo>
                  <a:lnTo>
                    <a:pt x="1379" y="827"/>
                  </a:lnTo>
                  <a:lnTo>
                    <a:pt x="1404" y="845"/>
                  </a:lnTo>
                  <a:lnTo>
                    <a:pt x="1416" y="863"/>
                  </a:lnTo>
                  <a:lnTo>
                    <a:pt x="1416" y="875"/>
                  </a:lnTo>
                  <a:lnTo>
                    <a:pt x="1416" y="881"/>
                  </a:lnTo>
                  <a:lnTo>
                    <a:pt x="1416" y="887"/>
                  </a:lnTo>
                  <a:lnTo>
                    <a:pt x="1410" y="887"/>
                  </a:lnTo>
                  <a:lnTo>
                    <a:pt x="1397" y="893"/>
                  </a:lnTo>
                  <a:lnTo>
                    <a:pt x="1379" y="905"/>
                  </a:lnTo>
                  <a:lnTo>
                    <a:pt x="1361" y="923"/>
                  </a:lnTo>
                  <a:lnTo>
                    <a:pt x="1355" y="941"/>
                  </a:lnTo>
                  <a:lnTo>
                    <a:pt x="1361" y="971"/>
                  </a:lnTo>
                  <a:lnTo>
                    <a:pt x="1367" y="989"/>
                  </a:lnTo>
                  <a:lnTo>
                    <a:pt x="1385" y="1007"/>
                  </a:lnTo>
                  <a:lnTo>
                    <a:pt x="1404" y="1025"/>
                  </a:lnTo>
                  <a:lnTo>
                    <a:pt x="1434" y="1049"/>
                  </a:lnTo>
                  <a:lnTo>
                    <a:pt x="1464" y="1067"/>
                  </a:lnTo>
                  <a:lnTo>
                    <a:pt x="1494" y="1085"/>
                  </a:lnTo>
                  <a:lnTo>
                    <a:pt x="1554" y="1091"/>
                  </a:lnTo>
                  <a:lnTo>
                    <a:pt x="1607" y="1085"/>
                  </a:lnTo>
                  <a:lnTo>
                    <a:pt x="1661" y="1067"/>
                  </a:lnTo>
                  <a:lnTo>
                    <a:pt x="1697" y="1043"/>
                  </a:lnTo>
                  <a:lnTo>
                    <a:pt x="1734" y="1019"/>
                  </a:lnTo>
                  <a:lnTo>
                    <a:pt x="1752" y="995"/>
                  </a:lnTo>
                  <a:lnTo>
                    <a:pt x="1758" y="989"/>
                  </a:lnTo>
                  <a:lnTo>
                    <a:pt x="1812" y="989"/>
                  </a:lnTo>
                  <a:lnTo>
                    <a:pt x="1860" y="983"/>
                  </a:lnTo>
                  <a:lnTo>
                    <a:pt x="1907" y="965"/>
                  </a:lnTo>
                  <a:lnTo>
                    <a:pt x="1943" y="941"/>
                  </a:lnTo>
                  <a:lnTo>
                    <a:pt x="1973" y="917"/>
                  </a:lnTo>
                  <a:lnTo>
                    <a:pt x="2003" y="899"/>
                  </a:lnTo>
                  <a:lnTo>
                    <a:pt x="2015" y="881"/>
                  </a:lnTo>
                  <a:lnTo>
                    <a:pt x="2021" y="875"/>
                  </a:lnTo>
                  <a:lnTo>
                    <a:pt x="2201" y="899"/>
                  </a:lnTo>
                  <a:lnTo>
                    <a:pt x="2243" y="905"/>
                  </a:lnTo>
                  <a:lnTo>
                    <a:pt x="2273" y="899"/>
                  </a:lnTo>
                  <a:lnTo>
                    <a:pt x="2327" y="887"/>
                  </a:lnTo>
                  <a:lnTo>
                    <a:pt x="2364" y="863"/>
                  </a:lnTo>
                  <a:lnTo>
                    <a:pt x="2388" y="827"/>
                  </a:lnTo>
                  <a:lnTo>
                    <a:pt x="2400" y="797"/>
                  </a:lnTo>
                  <a:lnTo>
                    <a:pt x="2400" y="767"/>
                  </a:lnTo>
                  <a:lnTo>
                    <a:pt x="2400" y="743"/>
                  </a:lnTo>
                  <a:lnTo>
                    <a:pt x="2400" y="737"/>
                  </a:lnTo>
                  <a:lnTo>
                    <a:pt x="2418" y="737"/>
                  </a:lnTo>
                  <a:lnTo>
                    <a:pt x="2436" y="731"/>
                  </a:lnTo>
                  <a:lnTo>
                    <a:pt x="2471" y="701"/>
                  </a:lnTo>
                  <a:lnTo>
                    <a:pt x="2513" y="660"/>
                  </a:lnTo>
                  <a:lnTo>
                    <a:pt x="2555" y="606"/>
                  </a:lnTo>
                  <a:lnTo>
                    <a:pt x="2591" y="552"/>
                  </a:lnTo>
                  <a:lnTo>
                    <a:pt x="2621" y="504"/>
                  </a:lnTo>
                  <a:lnTo>
                    <a:pt x="2639" y="468"/>
                  </a:lnTo>
                  <a:lnTo>
                    <a:pt x="2646" y="462"/>
                  </a:lnTo>
                  <a:lnTo>
                    <a:pt x="2646" y="456"/>
                  </a:lnTo>
                  <a:lnTo>
                    <a:pt x="2693" y="374"/>
                  </a:lnTo>
                  <a:lnTo>
                    <a:pt x="2723" y="2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</p:grpSp>
      <p:sp>
        <p:nvSpPr>
          <p:cNvPr id="146450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46451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6452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6453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+mn-lt"/>
              </a:defRPr>
            </a:lvl1pPr>
          </a:lstStyle>
          <a:p>
            <a:pPr>
              <a:defRPr/>
            </a:pPr>
            <a:fld id="{2800B890-EE97-46AF-BB20-B65EA8F1B6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6454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6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</p:sldLayoutIdLst>
  <p:transition>
    <p:fade thruBlk="1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upload.wikimedia.org/wikipedia/commons/7/78/Alfa_beta_gamma_radiation.pn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2844" y="188913"/>
            <a:ext cx="8858311" cy="2025641"/>
          </a:xfrm>
          <a:solidFill>
            <a:schemeClr val="accent4">
              <a:lumMod val="25000"/>
            </a:schemeClr>
          </a:solidFill>
          <a:ln>
            <a:solidFill>
              <a:srgbClr val="990000"/>
            </a:solidFill>
          </a:ln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Ядерное оружие. Поражающие факторы ядерного взрыва, защита населения.</a:t>
            </a:r>
            <a:br>
              <a:rPr lang="ru-RU" sz="320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</a:br>
            <a:endParaRPr lang="ru-RU" sz="3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143240" y="6000768"/>
            <a:ext cx="5715040" cy="576262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sz="2000" b="1" dirty="0" smtClean="0">
                <a:solidFill>
                  <a:schemeClr val="tx2">
                    <a:lumMod val="10000"/>
                  </a:schemeClr>
                </a:solidFill>
              </a:rPr>
              <a:t>Презентацию подготовила</a:t>
            </a:r>
          </a:p>
          <a:p>
            <a:pPr>
              <a:lnSpc>
                <a:spcPct val="80000"/>
              </a:lnSpc>
            </a:pPr>
            <a:r>
              <a:rPr lang="ru-RU" sz="2000" b="1" dirty="0" smtClean="0">
                <a:solidFill>
                  <a:schemeClr val="tx2">
                    <a:lumMod val="10000"/>
                  </a:schemeClr>
                </a:solidFill>
              </a:rPr>
              <a:t>Кузнецова Людмила</a:t>
            </a:r>
          </a:p>
          <a:p>
            <a:pPr>
              <a:lnSpc>
                <a:spcPct val="80000"/>
              </a:lnSpc>
            </a:pPr>
            <a:r>
              <a:rPr lang="ru-RU" sz="2000" b="1" dirty="0" smtClean="0">
                <a:solidFill>
                  <a:schemeClr val="tx2">
                    <a:lumMod val="10000"/>
                  </a:schemeClr>
                </a:solidFill>
              </a:rPr>
              <a:t>ЛПЦ16-ОБ-ФК1</a:t>
            </a:r>
          </a:p>
          <a:p>
            <a:pPr>
              <a:lnSpc>
                <a:spcPct val="80000"/>
              </a:lnSpc>
            </a:pPr>
            <a:endParaRPr lang="ru-RU" sz="2000" b="1" dirty="0" smtClean="0">
              <a:solidFill>
                <a:schemeClr val="tx2">
                  <a:lumMod val="10000"/>
                </a:schemeClr>
              </a:solidFill>
            </a:endParaRPr>
          </a:p>
          <a:p>
            <a:pPr>
              <a:lnSpc>
                <a:spcPct val="80000"/>
              </a:lnSpc>
            </a:pPr>
            <a:endParaRPr lang="ru-RU" sz="2000" b="1" dirty="0" smtClean="0">
              <a:solidFill>
                <a:schemeClr val="tx2">
                  <a:lumMod val="10000"/>
                </a:schemeClr>
              </a:solidFill>
            </a:endParaRPr>
          </a:p>
          <a:p>
            <a:pPr>
              <a:lnSpc>
                <a:spcPct val="80000"/>
              </a:lnSpc>
            </a:pPr>
            <a:endParaRPr lang="ru-RU" sz="2000" b="1" dirty="0" smtClean="0">
              <a:solidFill>
                <a:schemeClr val="tx2">
                  <a:lumMod val="10000"/>
                </a:schemeClr>
              </a:solidFill>
            </a:endParaRPr>
          </a:p>
        </p:txBody>
      </p:sp>
      <p:pic>
        <p:nvPicPr>
          <p:cNvPr id="7173" name="Picture 5" descr="07-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748722">
            <a:off x="5256199" y="2572083"/>
            <a:ext cx="3432726" cy="3303910"/>
          </a:xfrm>
          <a:prstGeom prst="rect">
            <a:avLst/>
          </a:prstGeom>
          <a:noFill/>
          <a:ln w="9525">
            <a:solidFill>
              <a:srgbClr val="990000"/>
            </a:solidFill>
            <a:miter lim="800000"/>
            <a:headEnd/>
            <a:tailEnd/>
          </a:ln>
        </p:spPr>
      </p:pic>
      <p:pic>
        <p:nvPicPr>
          <p:cNvPr id="7" name="Рисунок 4" descr="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 rot="20491778">
            <a:off x="410143" y="2791567"/>
            <a:ext cx="3741381" cy="33574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srgbClr val="FFC000"/>
                </a:solidFill>
              </a:rPr>
              <a:t>По степени опасности зараженную местность по следу облака взрыва принято делить на четыре </a:t>
            </a:r>
            <a:r>
              <a:rPr lang="ru-RU" sz="2800" dirty="0" smtClean="0">
                <a:solidFill>
                  <a:srgbClr val="FFC000"/>
                </a:solidFill>
              </a:rPr>
              <a:t>зоны: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4" name="Содержимое 3" descr="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7290" y="4143380"/>
            <a:ext cx="6215106" cy="2714621"/>
          </a:xfrm>
        </p:spPr>
      </p:pic>
      <p:sp>
        <p:nvSpPr>
          <p:cNvPr id="5" name="Прямоугольник 4"/>
          <p:cNvSpPr/>
          <p:nvPr/>
        </p:nvSpPr>
        <p:spPr>
          <a:xfrm>
            <a:off x="571472" y="1214422"/>
            <a:ext cx="37862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1285860"/>
            <a:ext cx="742955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Зона А</a:t>
            </a:r>
            <a:r>
              <a:rPr lang="ru-RU" dirty="0" smtClean="0"/>
              <a:t> — зона умеренного заражения. Характеризуется дозой излучения до полного распада радиоактивных веществ на внешней границе зоны 40 рад и на внутренней — 400 рад. Площадь зоны А составляет 70-80 % площади всего следа.</a:t>
            </a:r>
          </a:p>
          <a:p>
            <a:r>
              <a:rPr lang="ru-RU" b="1" dirty="0" smtClean="0"/>
              <a:t>Зона Б</a:t>
            </a:r>
            <a:r>
              <a:rPr lang="ru-RU" dirty="0" smtClean="0"/>
              <a:t> — зона сильного заражения. Дозы излучения на границах равны соответственно 400 рад и 1200 рад. Площадь зоны Б — примерно 10 % площади радиоактивною следа.</a:t>
            </a:r>
          </a:p>
          <a:p>
            <a:r>
              <a:rPr lang="ru-RU" b="1" dirty="0" smtClean="0"/>
              <a:t>Зона В</a:t>
            </a:r>
            <a:r>
              <a:rPr lang="ru-RU" dirty="0" smtClean="0"/>
              <a:t> — зона опасного заражения. Характеризуется дозами излучения на границах 1200 рад и 4000 рад.</a:t>
            </a:r>
          </a:p>
          <a:p>
            <a:r>
              <a:rPr lang="ru-RU" b="1" dirty="0" smtClean="0"/>
              <a:t>Зона Г</a:t>
            </a:r>
            <a:r>
              <a:rPr lang="ru-RU" dirty="0" smtClean="0"/>
              <a:t> — зона чрезвычайно опасного заражения. Дозы на границах 4000 рад и 7000 рад.</a:t>
            </a:r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643998" cy="1225536"/>
          </a:xfrm>
          <a:blipFill>
            <a:blip r:embed="rId2"/>
            <a:tile tx="0" ty="0" sx="100000" sy="100000" flip="none" algn="tl"/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</a:br>
            <a:r>
              <a:rPr lang="ru-RU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В очаге радиоактивного заражения местности категорически запрещается: </a:t>
            </a:r>
            <a:br>
              <a:rPr lang="ru-RU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</a:br>
            <a:endParaRPr lang="ru-RU" sz="2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4" name="Picture 2" descr="Untitled-1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8596" y="1857364"/>
            <a:ext cx="8286803" cy="490063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714356"/>
            <a:ext cx="8229600" cy="4214842"/>
          </a:xfrm>
        </p:spPr>
        <p:txBody>
          <a:bodyPr/>
          <a:lstStyle/>
          <a:p>
            <a:pPr>
              <a:buNone/>
            </a:pP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5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.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Электромагнитный импульс: </a:t>
            </a:r>
            <a:r>
              <a:rPr lang="ru-RU" sz="24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возникает </a:t>
            </a:r>
          </a:p>
          <a:p>
            <a:pPr>
              <a:buNone/>
            </a:pPr>
            <a:r>
              <a:rPr lang="ru-RU" sz="24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на короткий промежуток времени и может</a:t>
            </a:r>
          </a:p>
          <a:p>
            <a:pPr>
              <a:buNone/>
            </a:pPr>
            <a:r>
              <a:rPr lang="ru-RU" sz="24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вывести из строя всю электронику </a:t>
            </a:r>
            <a:r>
              <a:rPr lang="ru-RU" sz="24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противника</a:t>
            </a:r>
          </a:p>
          <a:p>
            <a:pPr>
              <a:buNone/>
            </a:pPr>
            <a:r>
              <a:rPr lang="ru-RU" sz="24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(бортовые </a:t>
            </a:r>
            <a:r>
              <a:rPr lang="ru-RU" sz="24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компьютеры </a:t>
            </a:r>
            <a:r>
              <a:rPr lang="ru-RU" sz="24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самолета  </a:t>
            </a:r>
            <a:r>
              <a:rPr lang="ru-RU" sz="24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и </a:t>
            </a:r>
            <a:r>
              <a:rPr lang="ru-RU" sz="24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т.д</a:t>
            </a:r>
            <a:r>
              <a:rPr lang="ru-RU" sz="24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.) </a:t>
            </a:r>
            <a:r>
              <a:rPr lang="ru-RU" sz="24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Для </a:t>
            </a:r>
            <a:r>
              <a:rPr lang="ru-RU" sz="24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защиты людей от </a:t>
            </a:r>
            <a:r>
              <a:rPr lang="ru-RU" sz="24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ЭМИ необходимо </a:t>
            </a:r>
            <a:r>
              <a:rPr lang="ru-RU" sz="24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экранировать места расположения людей, устраивать </a:t>
            </a:r>
            <a:r>
              <a:rPr lang="ru-RU" sz="2400" b="1" dirty="0" err="1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заземлители</a:t>
            </a:r>
            <a:r>
              <a:rPr lang="ru-RU" sz="24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, применять другие </a:t>
            </a:r>
            <a:r>
              <a:rPr lang="ru-RU" sz="24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защитные</a:t>
            </a:r>
          </a:p>
          <a:p>
            <a:pPr>
              <a:buNone/>
            </a:pPr>
            <a:r>
              <a:rPr lang="ru-RU" sz="24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средства</a:t>
            </a:r>
            <a:r>
              <a:rPr lang="ru-RU" sz="24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. </a:t>
            </a:r>
            <a:endParaRPr lang="ru-RU" sz="2400" b="1" dirty="0" smtClean="0">
              <a:solidFill>
                <a:schemeClr val="bg2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85720" y="142852"/>
            <a:ext cx="8572560" cy="52322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10000"/>
                  <a:tint val="66000"/>
                  <a:satMod val="160000"/>
                </a:schemeClr>
              </a:gs>
              <a:gs pos="50000">
                <a:schemeClr val="tx2">
                  <a:lumMod val="10000"/>
                  <a:tint val="44500"/>
                  <a:satMod val="160000"/>
                </a:schemeClr>
              </a:gs>
              <a:gs pos="100000">
                <a:schemeClr val="tx2">
                  <a:lumMod val="10000"/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Поражающие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факторы ядерного взрыва: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5" name="Picture 9" descr="25-2"/>
          <p:cNvPicPr>
            <a:picLocks noChangeAspect="1" noChangeArrowheads="1"/>
          </p:cNvPicPr>
          <p:nvPr/>
        </p:nvPicPr>
        <p:blipFill>
          <a:blip r:embed="rId2">
            <a:lum contrast="18000"/>
          </a:blip>
          <a:srcRect/>
          <a:stretch>
            <a:fillRect/>
          </a:stretch>
        </p:blipFill>
        <p:spPr bwMode="auto">
          <a:xfrm>
            <a:off x="357158" y="4151373"/>
            <a:ext cx="3643306" cy="2706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25-1"/>
          <p:cNvPicPr>
            <a:picLocks noChangeAspect="1" noChangeArrowheads="1"/>
          </p:cNvPicPr>
          <p:nvPr/>
        </p:nvPicPr>
        <p:blipFill>
          <a:blip r:embed="rId3">
            <a:lum contrast="24000"/>
          </a:blip>
          <a:srcRect/>
          <a:stretch>
            <a:fillRect/>
          </a:stretch>
        </p:blipFill>
        <p:spPr bwMode="auto">
          <a:xfrm>
            <a:off x="5000628" y="4108924"/>
            <a:ext cx="3714776" cy="2749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5984" y="142852"/>
            <a:ext cx="6715172" cy="6572296"/>
          </a:xfrm>
        </p:spPr>
        <p:txBody>
          <a:bodyPr/>
          <a:lstStyle/>
          <a:p>
            <a:pPr algn="just">
              <a:buNone/>
            </a:pPr>
            <a:r>
              <a:rPr lang="ru-RU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     Утром 6 августа 1945 г. над Хиросимой было ясное, безоблачное небо. Как и прежде, приближение с востока двух американских самолетов (один из них назывался </a:t>
            </a:r>
            <a:r>
              <a:rPr lang="ru-RU" sz="20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Энола</a:t>
            </a:r>
            <a:r>
              <a:rPr lang="ru-RU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 Гей) на высоте 10-13 км не вызвало тревоги (т.к. каждый день они показывались в небе Хиросимы). Один из самолетов спикировал и что-то сбросил, а затем оба самолета повернули и улетели. Сброшенный предмет на парашюте медленно спускался и вдруг на высоте 600 м над землей взорвался. Это была бомба "Малыш". 9 августа еще одна бомба была сброшена над городом Нагасаки.</a:t>
            </a:r>
          </a:p>
          <a:p>
            <a:pPr algn="just">
              <a:buNone/>
            </a:pPr>
            <a:r>
              <a:rPr lang="ru-RU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      Общие людские потери и масштабы разрушений от этих бомбардировок характеризуются следующими цифрами: мгновенно погибло от теплового излучения (температура около 5000 градусов С) и ударной волны - 300 тысяч человек, еще 200 тысяч получили ранение, ожоги, облучились. На площади 12 кв. км были полностью разрушены все строения. Только в одной Хиросиме из 90 тысяч строений было уничтожено 62 тысячи. Эти бомбардировки потрясли весь мир. Считается, что это событие положило начало гонке ядерных вооружений и противостоянию двух политических систем того времени на новом качественном уровне. </a:t>
            </a:r>
          </a:p>
          <a:p>
            <a:endParaRPr lang="ru-RU" sz="2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endParaRPr lang="ru-RU" dirty="0"/>
          </a:p>
        </p:txBody>
      </p:sp>
      <p:pic>
        <p:nvPicPr>
          <p:cNvPr id="4" name="Picture 32" descr="Hiroshim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5" y="658841"/>
            <a:ext cx="2357454" cy="2276426"/>
          </a:xfrm>
          <a:prstGeom prst="rect">
            <a:avLst/>
          </a:prstGeom>
          <a:noFill/>
        </p:spPr>
      </p:pic>
      <p:pic>
        <p:nvPicPr>
          <p:cNvPr id="5" name="Picture 33" descr="Nagasak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3571876"/>
            <a:ext cx="2392362" cy="2333625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" descr="malys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3786190"/>
            <a:ext cx="4858752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Text Box 7"/>
          <p:cNvSpPr txBox="1">
            <a:spLocks noChangeArrowheads="1"/>
          </p:cNvSpPr>
          <p:nvPr/>
        </p:nvSpPr>
        <p:spPr bwMode="auto">
          <a:xfrm>
            <a:off x="5072066" y="1714488"/>
            <a:ext cx="3714776" cy="830997"/>
          </a:xfrm>
          <a:prstGeom prst="rect">
            <a:avLst/>
          </a:prstGeom>
          <a:solidFill>
            <a:srgbClr val="CCECFF"/>
          </a:solidFill>
          <a:ln w="9525">
            <a:solidFill>
              <a:srgbClr val="99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 smtClean="0">
                <a:solidFill>
                  <a:srgbClr val="000099"/>
                </a:solidFill>
              </a:rPr>
              <a:t>Атомная </a:t>
            </a:r>
            <a:r>
              <a:rPr lang="ru-RU" sz="2400" b="1" dirty="0">
                <a:solidFill>
                  <a:srgbClr val="000099"/>
                </a:solidFill>
              </a:rPr>
              <a:t>бомба "Малыш", </a:t>
            </a:r>
            <a:r>
              <a:rPr lang="ru-RU" sz="2400" b="1" dirty="0" smtClean="0">
                <a:solidFill>
                  <a:srgbClr val="000099"/>
                </a:solidFill>
              </a:rPr>
              <a:t>Хиросима</a:t>
            </a:r>
            <a:endParaRPr lang="ru-RU" sz="2400" b="1" dirty="0">
              <a:solidFill>
                <a:srgbClr val="000099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28662" y="142852"/>
            <a:ext cx="7273925" cy="584775"/>
          </a:xfrm>
          <a:prstGeom prst="rect">
            <a:avLst/>
          </a:prstGeom>
          <a:solidFill>
            <a:schemeClr val="tx2">
              <a:lumMod val="1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Виды бомб: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6149" name="Text Box 8"/>
          <p:cNvSpPr txBox="1">
            <a:spLocks noChangeArrowheads="1"/>
          </p:cNvSpPr>
          <p:nvPr/>
        </p:nvSpPr>
        <p:spPr bwMode="auto">
          <a:xfrm>
            <a:off x="5072066" y="4286256"/>
            <a:ext cx="3714776" cy="830997"/>
          </a:xfrm>
          <a:prstGeom prst="rect">
            <a:avLst/>
          </a:prstGeom>
          <a:solidFill>
            <a:srgbClr val="CCECFF"/>
          </a:solidFill>
          <a:ln w="9525">
            <a:solidFill>
              <a:srgbClr val="99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 smtClean="0">
                <a:solidFill>
                  <a:srgbClr val="000099"/>
                </a:solidFill>
              </a:rPr>
              <a:t>Атомная </a:t>
            </a:r>
            <a:r>
              <a:rPr lang="ru-RU" sz="2400" b="1" dirty="0">
                <a:solidFill>
                  <a:srgbClr val="000099"/>
                </a:solidFill>
              </a:rPr>
              <a:t>бомба "Толстяк", </a:t>
            </a:r>
            <a:r>
              <a:rPr lang="ru-RU" sz="2400" b="1" dirty="0" smtClean="0">
                <a:solidFill>
                  <a:srgbClr val="000099"/>
                </a:solidFill>
              </a:rPr>
              <a:t>Нагасаки</a:t>
            </a:r>
            <a:r>
              <a:rPr lang="ru-RU" sz="2400" dirty="0" smtClean="0">
                <a:solidFill>
                  <a:srgbClr val="000099"/>
                </a:solidFill>
              </a:rPr>
              <a:t> </a:t>
            </a:r>
            <a:endParaRPr lang="ru-RU" sz="2400" dirty="0">
              <a:solidFill>
                <a:srgbClr val="000099"/>
              </a:solidFill>
            </a:endParaRPr>
          </a:p>
        </p:txBody>
      </p:sp>
      <p:pic>
        <p:nvPicPr>
          <p:cNvPr id="11" name="Picture 28" descr="LittleBo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928670"/>
            <a:ext cx="4844081" cy="2714644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nuclear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142852"/>
            <a:ext cx="9144000" cy="6572296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2844" y="274638"/>
            <a:ext cx="9001156" cy="2439982"/>
          </a:xfrm>
          <a:ln>
            <a:noFill/>
          </a:ln>
        </p:spPr>
        <p:txBody>
          <a:bodyPr/>
          <a:lstStyle/>
          <a:p>
            <a:r>
              <a:rPr lang="ru-RU" sz="2800" dirty="0" smtClean="0">
                <a:solidFill>
                  <a:srgbClr val="FFC000"/>
                </a:solidFill>
                <a:latin typeface="Arial Black" pitchFamily="34" charset="0"/>
              </a:rPr>
              <a:t>ЯДЕРНОЕ ОРУЖИЕ – это оружие массового поражения взрывного действия, основанное на использовании внутриядерной энергии.</a:t>
            </a:r>
            <a:r>
              <a:rPr lang="ru-RU" dirty="0" smtClean="0">
                <a:solidFill>
                  <a:srgbClr val="7030A0"/>
                </a:solidFill>
              </a:rPr>
              <a:t/>
            </a:r>
            <a:br>
              <a:rPr lang="ru-RU" dirty="0" smtClean="0">
                <a:solidFill>
                  <a:srgbClr val="7030A0"/>
                </a:solidFill>
              </a:rPr>
            </a:br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224616" cy="707233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643998" cy="2071702"/>
          </a:xfrm>
        </p:spPr>
        <p:txBody>
          <a:bodyPr/>
          <a:lstStyle/>
          <a:p>
            <a:r>
              <a:rPr lang="ru-RU" sz="3600" dirty="0" smtClean="0">
                <a:solidFill>
                  <a:schemeClr val="tx1"/>
                </a:solidFill>
              </a:rPr>
              <a:t>Ядерный взрыв </a:t>
            </a:r>
            <a:r>
              <a:rPr lang="ru-RU" sz="2800" dirty="0" smtClean="0">
                <a:solidFill>
                  <a:schemeClr val="tx1"/>
                </a:solidFill>
              </a:rPr>
              <a:t>— это процесс мгновенного выделения большого количества внутриядерной энергии в ограниченном объеме.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Cloud"/>
          <p:cNvSpPr>
            <a:spLocks noChangeAspect="1" noEditPoints="1" noChangeArrowheads="1"/>
          </p:cNvSpPr>
          <p:nvPr/>
        </p:nvSpPr>
        <p:spPr bwMode="auto">
          <a:xfrm>
            <a:off x="2987675" y="2708275"/>
            <a:ext cx="2879725" cy="1838325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>
              <a:defRPr/>
            </a:pPr>
            <a:r>
              <a:rPr lang="ru-RU" sz="2800" b="1" u="sng" dirty="0">
                <a:solidFill>
                  <a:schemeClr val="bg2">
                    <a:lumMod val="50000"/>
                  </a:schemeClr>
                </a:solidFill>
              </a:rPr>
              <a:t>Ядерный взрыв</a:t>
            </a:r>
          </a:p>
        </p:txBody>
      </p:sp>
      <p:sp>
        <p:nvSpPr>
          <p:cNvPr id="10245" name="desk1"/>
          <p:cNvSpPr>
            <a:spLocks noEditPoints="1" noChangeArrowheads="1"/>
          </p:cNvSpPr>
          <p:nvPr/>
        </p:nvSpPr>
        <p:spPr bwMode="auto">
          <a:xfrm>
            <a:off x="6429388" y="1571612"/>
            <a:ext cx="2232025" cy="1081087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0 h 21600"/>
              <a:gd name="T4" fmla="*/ 21600 w 21600"/>
              <a:gd name="T5" fmla="*/ 21600 h 21600"/>
              <a:gd name="T6" fmla="*/ 0 w 21600"/>
              <a:gd name="T7" fmla="*/ 21600 h 21600"/>
              <a:gd name="T8" fmla="*/ 10800 w 21600"/>
              <a:gd name="T9" fmla="*/ 0 h 21600"/>
              <a:gd name="T10" fmla="*/ 21600 w 21600"/>
              <a:gd name="T11" fmla="*/ 10800 h 21600"/>
              <a:gd name="T12" fmla="*/ 10800 w 21600"/>
              <a:gd name="T13" fmla="*/ 21600 h 21600"/>
              <a:gd name="T14" fmla="*/ 0 w 21600"/>
              <a:gd name="T15" fmla="*/ 10800 h 21600"/>
              <a:gd name="T16" fmla="*/ 1000 w 21600"/>
              <a:gd name="T17" fmla="*/ 1000 h 21600"/>
              <a:gd name="T18" fmla="*/ 20600 w 21600"/>
              <a:gd name="T19" fmla="*/ 20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>
              <a:defRPr/>
            </a:pPr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Световое излучение</a:t>
            </a:r>
          </a:p>
        </p:txBody>
      </p:sp>
      <p:sp>
        <p:nvSpPr>
          <p:cNvPr id="10247" name="desk1"/>
          <p:cNvSpPr>
            <a:spLocks noEditPoints="1" noChangeArrowheads="1"/>
          </p:cNvSpPr>
          <p:nvPr/>
        </p:nvSpPr>
        <p:spPr bwMode="auto">
          <a:xfrm>
            <a:off x="6516688" y="4941888"/>
            <a:ext cx="2413030" cy="1152525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0 h 21600"/>
              <a:gd name="T4" fmla="*/ 21600 w 21600"/>
              <a:gd name="T5" fmla="*/ 21600 h 21600"/>
              <a:gd name="T6" fmla="*/ 0 w 21600"/>
              <a:gd name="T7" fmla="*/ 21600 h 21600"/>
              <a:gd name="T8" fmla="*/ 10800 w 21600"/>
              <a:gd name="T9" fmla="*/ 0 h 21600"/>
              <a:gd name="T10" fmla="*/ 21600 w 21600"/>
              <a:gd name="T11" fmla="*/ 10800 h 21600"/>
              <a:gd name="T12" fmla="*/ 10800 w 21600"/>
              <a:gd name="T13" fmla="*/ 21600 h 21600"/>
              <a:gd name="T14" fmla="*/ 0 w 21600"/>
              <a:gd name="T15" fmla="*/ 10800 h 21600"/>
              <a:gd name="T16" fmla="*/ 1000 w 21600"/>
              <a:gd name="T17" fmla="*/ 1000 h 21600"/>
              <a:gd name="T18" fmla="*/ 20600 w 21600"/>
              <a:gd name="T19" fmla="*/ 20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ru-RU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Радиоактивное заражение местности</a:t>
            </a:r>
          </a:p>
        </p:txBody>
      </p:sp>
      <p:sp>
        <p:nvSpPr>
          <p:cNvPr id="10248" name="desk1"/>
          <p:cNvSpPr>
            <a:spLocks noEditPoints="1" noChangeArrowheads="1"/>
          </p:cNvSpPr>
          <p:nvPr/>
        </p:nvSpPr>
        <p:spPr bwMode="auto">
          <a:xfrm>
            <a:off x="214282" y="1714488"/>
            <a:ext cx="2312988" cy="1008062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0 h 21600"/>
              <a:gd name="T4" fmla="*/ 21600 w 21600"/>
              <a:gd name="T5" fmla="*/ 21600 h 21600"/>
              <a:gd name="T6" fmla="*/ 0 w 21600"/>
              <a:gd name="T7" fmla="*/ 21600 h 21600"/>
              <a:gd name="T8" fmla="*/ 10800 w 21600"/>
              <a:gd name="T9" fmla="*/ 0 h 21600"/>
              <a:gd name="T10" fmla="*/ 21600 w 21600"/>
              <a:gd name="T11" fmla="*/ 10800 h 21600"/>
              <a:gd name="T12" fmla="*/ 10800 w 21600"/>
              <a:gd name="T13" fmla="*/ 21600 h 21600"/>
              <a:gd name="T14" fmla="*/ 0 w 21600"/>
              <a:gd name="T15" fmla="*/ 10800 h 21600"/>
              <a:gd name="T16" fmla="*/ 1000 w 21600"/>
              <a:gd name="T17" fmla="*/ 1000 h 21600"/>
              <a:gd name="T18" fmla="*/ 20600 w 21600"/>
              <a:gd name="T19" fmla="*/ 20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B8F5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>
              <a:defRPr/>
            </a:pPr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Ударная волна</a:t>
            </a:r>
          </a:p>
        </p:txBody>
      </p:sp>
      <p:sp>
        <p:nvSpPr>
          <p:cNvPr id="10249" name="desk1"/>
          <p:cNvSpPr>
            <a:spLocks noEditPoints="1" noChangeArrowheads="1"/>
          </p:cNvSpPr>
          <p:nvPr/>
        </p:nvSpPr>
        <p:spPr bwMode="auto">
          <a:xfrm>
            <a:off x="214282" y="4868863"/>
            <a:ext cx="2557493" cy="936625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0 h 21600"/>
              <a:gd name="T4" fmla="*/ 21600 w 21600"/>
              <a:gd name="T5" fmla="*/ 21600 h 21600"/>
              <a:gd name="T6" fmla="*/ 0 w 21600"/>
              <a:gd name="T7" fmla="*/ 21600 h 21600"/>
              <a:gd name="T8" fmla="*/ 10800 w 21600"/>
              <a:gd name="T9" fmla="*/ 0 h 21600"/>
              <a:gd name="T10" fmla="*/ 21600 w 21600"/>
              <a:gd name="T11" fmla="*/ 10800 h 21600"/>
              <a:gd name="T12" fmla="*/ 10800 w 21600"/>
              <a:gd name="T13" fmla="*/ 21600 h 21600"/>
              <a:gd name="T14" fmla="*/ 0 w 21600"/>
              <a:gd name="T15" fmla="*/ 10800 h 21600"/>
              <a:gd name="T16" fmla="*/ 1000 w 21600"/>
              <a:gd name="T17" fmla="*/ 1000 h 21600"/>
              <a:gd name="T18" fmla="*/ 20600 w 21600"/>
              <a:gd name="T19" fmla="*/ 20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CCEC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>
              <a:defRPr/>
            </a:pPr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Проникающая </a:t>
            </a:r>
            <a:r>
              <a:rPr lang="ru-RU" sz="2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радиация</a:t>
            </a:r>
          </a:p>
        </p:txBody>
      </p:sp>
      <p:sp>
        <p:nvSpPr>
          <p:cNvPr id="10250" name="desk1"/>
          <p:cNvSpPr>
            <a:spLocks noEditPoints="1" noChangeArrowheads="1"/>
          </p:cNvSpPr>
          <p:nvPr/>
        </p:nvSpPr>
        <p:spPr bwMode="auto">
          <a:xfrm>
            <a:off x="3000364" y="5805488"/>
            <a:ext cx="3000396" cy="719137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0 h 21600"/>
              <a:gd name="T4" fmla="*/ 21600 w 21600"/>
              <a:gd name="T5" fmla="*/ 21600 h 21600"/>
              <a:gd name="T6" fmla="*/ 0 w 21600"/>
              <a:gd name="T7" fmla="*/ 21600 h 21600"/>
              <a:gd name="T8" fmla="*/ 10800 w 21600"/>
              <a:gd name="T9" fmla="*/ 0 h 21600"/>
              <a:gd name="T10" fmla="*/ 21600 w 21600"/>
              <a:gd name="T11" fmla="*/ 10800 h 21600"/>
              <a:gd name="T12" fmla="*/ 10800 w 21600"/>
              <a:gd name="T13" fmla="*/ 21600 h 21600"/>
              <a:gd name="T14" fmla="*/ 0 w 21600"/>
              <a:gd name="T15" fmla="*/ 10800 h 21600"/>
              <a:gd name="T16" fmla="*/ 1000 w 21600"/>
              <a:gd name="T17" fmla="*/ 1000 h 21600"/>
              <a:gd name="T18" fmla="*/ 20600 w 21600"/>
              <a:gd name="T19" fmla="*/ 20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F99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>
              <a:defRPr/>
            </a:pPr>
            <a:r>
              <a:rPr lang="ru-RU" sz="2000" b="1" dirty="0">
                <a:solidFill>
                  <a:schemeClr val="bg2">
                    <a:lumMod val="50000"/>
                  </a:schemeClr>
                </a:solidFill>
              </a:rPr>
              <a:t>Электромагнитный импульс</a:t>
            </a:r>
          </a:p>
        </p:txBody>
      </p:sp>
      <p:sp>
        <p:nvSpPr>
          <p:cNvPr id="11272" name="AutoShape 11"/>
          <p:cNvSpPr>
            <a:spLocks noChangeArrowheads="1"/>
          </p:cNvSpPr>
          <p:nvPr/>
        </p:nvSpPr>
        <p:spPr bwMode="auto">
          <a:xfrm rot="7373090">
            <a:off x="1950245" y="4034631"/>
            <a:ext cx="976312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3" name="AutoShape 12"/>
          <p:cNvSpPr>
            <a:spLocks noChangeArrowheads="1"/>
          </p:cNvSpPr>
          <p:nvPr/>
        </p:nvSpPr>
        <p:spPr bwMode="auto">
          <a:xfrm rot="5400000">
            <a:off x="3966370" y="4898231"/>
            <a:ext cx="976312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4" name="AutoShape 13"/>
          <p:cNvSpPr>
            <a:spLocks noChangeArrowheads="1"/>
          </p:cNvSpPr>
          <p:nvPr/>
        </p:nvSpPr>
        <p:spPr bwMode="auto">
          <a:xfrm rot="-9075282">
            <a:off x="2022475" y="2954338"/>
            <a:ext cx="976313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5" name="AutoShape 14"/>
          <p:cNvSpPr>
            <a:spLocks noChangeArrowheads="1"/>
          </p:cNvSpPr>
          <p:nvPr/>
        </p:nvSpPr>
        <p:spPr bwMode="auto">
          <a:xfrm rot="2240724">
            <a:off x="5651500" y="4149725"/>
            <a:ext cx="976313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6" name="AutoShape 15"/>
          <p:cNvSpPr>
            <a:spLocks noChangeArrowheads="1"/>
          </p:cNvSpPr>
          <p:nvPr/>
        </p:nvSpPr>
        <p:spPr bwMode="auto">
          <a:xfrm rot="-2779442">
            <a:off x="5766594" y="3026569"/>
            <a:ext cx="976313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1277" name="Picture 17" descr="10-3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188006" y="1285860"/>
            <a:ext cx="2288540" cy="143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/>
          <p:nvPr/>
        </p:nvSpPr>
        <p:spPr>
          <a:xfrm>
            <a:off x="357158" y="115888"/>
            <a:ext cx="8429684" cy="1077218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Поражающие факторы </a:t>
            </a:r>
            <a:endParaRPr lang="ru-RU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  <a:p>
            <a:pPr algn="ctr">
              <a:defRPr/>
            </a:pP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ядерного взрыва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0" y="785794"/>
            <a:ext cx="9144000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14350" indent="-514350" algn="ctr">
              <a:buAutoNum type="arabicPeriod"/>
              <a:defRPr/>
            </a:pPr>
            <a:r>
              <a:rPr lang="en-US" sz="3200" b="1" dirty="0" smtClean="0"/>
              <a:t>(</a:t>
            </a:r>
            <a:r>
              <a:rPr lang="ru-RU" sz="3200" b="1" dirty="0"/>
              <a:t>Воздушная</a:t>
            </a:r>
            <a:r>
              <a:rPr lang="en-US" sz="3200" b="1" dirty="0"/>
              <a:t>) </a:t>
            </a:r>
            <a:r>
              <a:rPr lang="ru-RU" sz="3200" b="1" dirty="0"/>
              <a:t> ударная волна</a:t>
            </a:r>
            <a:r>
              <a:rPr lang="en-US" sz="3200" b="1" dirty="0"/>
              <a:t> </a:t>
            </a:r>
            <a:r>
              <a:rPr lang="ru-RU" sz="28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-</a:t>
            </a:r>
            <a:r>
              <a:rPr lang="en-US" sz="28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28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область </a:t>
            </a:r>
            <a:r>
              <a:rPr lang="ru-RU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сильного </a:t>
            </a:r>
            <a:r>
              <a:rPr lang="ru-RU" sz="28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давления, распространяющаяся </a:t>
            </a:r>
            <a:endParaRPr lang="ru-RU" sz="2800" b="1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marL="514350" indent="-514350" algn="ctr">
              <a:defRPr/>
            </a:pPr>
            <a:r>
              <a:rPr lang="ru-RU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во все стороны от центра взрыва со сверхзвуковой скоростью - </a:t>
            </a:r>
            <a:r>
              <a:rPr lang="ru-RU" sz="28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самый мощный </a:t>
            </a:r>
            <a:endParaRPr lang="ru-RU" sz="2800" b="1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marL="514350" indent="-514350" algn="ctr">
              <a:defRPr/>
            </a:pPr>
            <a:r>
              <a:rPr lang="ru-RU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поражающий </a:t>
            </a:r>
            <a:r>
              <a:rPr lang="ru-RU" sz="28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фактор. Вызывает разрушения </a:t>
            </a:r>
            <a:endParaRPr lang="ru-RU" sz="2800" b="1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marL="514350" indent="-514350" algn="ctr">
              <a:defRPr/>
            </a:pPr>
            <a:r>
              <a:rPr lang="ru-RU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на большом </a:t>
            </a:r>
            <a:r>
              <a:rPr lang="ru-RU" sz="28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пространстве, </a:t>
            </a:r>
            <a:r>
              <a:rPr lang="ru-RU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может </a:t>
            </a:r>
            <a:r>
              <a:rPr lang="ru-RU" sz="28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" затекать " </a:t>
            </a:r>
            <a:endParaRPr lang="ru-RU" sz="2800" b="1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marL="514350" indent="-514350" algn="ctr">
              <a:defRPr/>
            </a:pPr>
            <a:r>
              <a:rPr lang="ru-RU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в </a:t>
            </a:r>
            <a:r>
              <a:rPr lang="ru-RU" sz="28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подвальные помещения, щели и т. д. </a:t>
            </a:r>
            <a:endParaRPr lang="ru-RU" sz="2800" b="1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marL="514350" indent="-514350" algn="ctr">
              <a:defRPr/>
            </a:pPr>
            <a:r>
              <a:rPr lang="ru-RU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Защита</a:t>
            </a:r>
            <a:r>
              <a:rPr lang="ru-RU" sz="28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: укрытие.</a:t>
            </a:r>
          </a:p>
        </p:txBody>
      </p:sp>
      <p:pic>
        <p:nvPicPr>
          <p:cNvPr id="12291" name="Picture 6" descr="afterato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4429133"/>
            <a:ext cx="4000528" cy="2345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85720" y="142852"/>
            <a:ext cx="8572560" cy="523220"/>
          </a:xfrm>
          <a:prstGeom prst="rect">
            <a:avLst/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50000">
                <a:schemeClr val="bg1">
                  <a:tint val="44500"/>
                  <a:satMod val="160000"/>
                </a:schemeClr>
              </a:gs>
              <a:gs pos="100000">
                <a:schemeClr val="bg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Поражающие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факторы ядерного взрыва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: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3074" name="Picture 2" descr="C:\Documents and Settings\COMP\Рабочий стол\h-bomb-explosio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429132"/>
            <a:ext cx="4000528" cy="2359581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COMP\Рабочий стол\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3571877"/>
            <a:ext cx="7072362" cy="3286123"/>
          </a:xfrm>
          <a:prstGeom prst="rect">
            <a:avLst/>
          </a:prstGeom>
          <a:noFill/>
        </p:spPr>
      </p:pic>
      <p:sp>
        <p:nvSpPr>
          <p:cNvPr id="14338" name="Rectangle 3"/>
          <p:cNvSpPr>
            <a:spLocks noChangeArrowheads="1"/>
          </p:cNvSpPr>
          <p:nvPr/>
        </p:nvSpPr>
        <p:spPr bwMode="auto">
          <a:xfrm>
            <a:off x="611188" y="692150"/>
            <a:ext cx="81375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800" b="1">
              <a:solidFill>
                <a:schemeClr val="bg1"/>
              </a:solidFill>
            </a:endParaRPr>
          </a:p>
        </p:txBody>
      </p:sp>
      <p:sp>
        <p:nvSpPr>
          <p:cNvPr id="16388" name="Rectangle 5"/>
          <p:cNvSpPr>
            <a:spLocks noChangeArrowheads="1"/>
          </p:cNvSpPr>
          <p:nvPr/>
        </p:nvSpPr>
        <p:spPr bwMode="auto">
          <a:xfrm>
            <a:off x="214282" y="857232"/>
            <a:ext cx="8715436" cy="27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800" b="1" dirty="0"/>
              <a:t>2</a:t>
            </a:r>
            <a:r>
              <a:rPr lang="ru-RU" sz="2800" b="1" dirty="0"/>
              <a:t>. </a:t>
            </a:r>
            <a:r>
              <a:rPr lang="ru-RU" sz="3200" b="1" dirty="0"/>
              <a:t>Световое </a:t>
            </a:r>
            <a:r>
              <a:rPr lang="ru-RU" sz="3200" b="1" dirty="0" smtClean="0"/>
              <a:t>излучение</a:t>
            </a:r>
            <a:r>
              <a:rPr lang="ru-RU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2800" dirty="0" smtClean="0"/>
              <a:t>— </a:t>
            </a:r>
            <a:r>
              <a:rPr lang="ru-RU" sz="2800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это поток лучистой энергии, включающий ультрафиолетовые, видимые и инфракрасные лучи. </a:t>
            </a:r>
            <a:r>
              <a:rPr lang="ru-RU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Длится </a:t>
            </a:r>
            <a:r>
              <a:rPr lang="ru-RU" sz="28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несколько секунд и вызывает сильные пожары на местности и ожоги у людей. </a:t>
            </a:r>
            <a:endParaRPr lang="ru-RU" sz="2800" b="1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algn="ctr">
              <a:defRPr/>
            </a:pPr>
            <a:r>
              <a:rPr lang="ru-RU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Защита</a:t>
            </a:r>
            <a:r>
              <a:rPr lang="ru-RU" sz="28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: любая преграда, дающая тень.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85720" y="142852"/>
            <a:ext cx="8572560" cy="52322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10000"/>
                  <a:tint val="66000"/>
                  <a:satMod val="160000"/>
                </a:schemeClr>
              </a:gs>
              <a:gs pos="50000">
                <a:schemeClr val="tx2">
                  <a:lumMod val="10000"/>
                  <a:tint val="44500"/>
                  <a:satMod val="160000"/>
                </a:schemeClr>
              </a:gs>
              <a:gs pos="100000">
                <a:schemeClr val="tx2">
                  <a:lumMod val="10000"/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Поражающие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факторы ядерного взрыва: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20" y="142852"/>
            <a:ext cx="8572560" cy="52322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10000"/>
                  <a:tint val="66000"/>
                  <a:satMod val="160000"/>
                </a:schemeClr>
              </a:gs>
              <a:gs pos="50000">
                <a:schemeClr val="tx2">
                  <a:lumMod val="10000"/>
                  <a:tint val="44500"/>
                  <a:satMod val="160000"/>
                </a:schemeClr>
              </a:gs>
              <a:gs pos="100000">
                <a:schemeClr val="tx2">
                  <a:lumMod val="10000"/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Поражающие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факторы ядерного взрыва: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42844" y="785794"/>
            <a:ext cx="8786874" cy="4495800"/>
          </a:xfrm>
        </p:spPr>
        <p:txBody>
          <a:bodyPr/>
          <a:lstStyle/>
          <a:p>
            <a:pPr algn="just">
              <a:buNone/>
            </a:pPr>
            <a:r>
              <a:rPr lang="ru-RU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3.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Проникающая радиация </a:t>
            </a:r>
            <a:r>
              <a:rPr lang="ru-RU" sz="24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- интенсивный поток гамма- частиц и нейтронов, длящийся в течение 15-20 сек. Проходя через живую ткань, вызывает быстрое ее разрушение и смерть человека от острой лучевой болезни в самое ближайшее время после взрыва. Защита: укрытие или преграда (слой грунта, дерева, бетона и т. д.)</a:t>
            </a:r>
          </a:p>
          <a:p>
            <a:pPr algn="just">
              <a:buNone/>
            </a:pPr>
            <a:endParaRPr lang="ru-RU" sz="2400" dirty="0"/>
          </a:p>
        </p:txBody>
      </p:sp>
      <p:pic>
        <p:nvPicPr>
          <p:cNvPr id="6" name="Picture 8" descr="Изображение:Alfa beta gamma radiation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lum contrast="18000"/>
          </a:blip>
          <a:srcRect/>
          <a:stretch>
            <a:fillRect/>
          </a:stretch>
        </p:blipFill>
        <p:spPr bwMode="auto">
          <a:xfrm>
            <a:off x="395288" y="3933825"/>
            <a:ext cx="4392612" cy="2573338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427538" y="3933825"/>
            <a:ext cx="3960812" cy="2554288"/>
          </a:xfrm>
          <a:prstGeom prst="rect">
            <a:avLst/>
          </a:prstGeom>
          <a:solidFill>
            <a:srgbClr val="FFFFCC"/>
          </a:solidFill>
          <a:ln w="9525">
            <a:solidFill>
              <a:srgbClr val="99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 dirty="0">
                <a:solidFill>
                  <a:srgbClr val="663300"/>
                </a:solidFill>
              </a:rPr>
              <a:t>Альфа-излучение </a:t>
            </a:r>
            <a:r>
              <a:rPr lang="ru-RU" sz="1600" b="1" dirty="0">
                <a:solidFill>
                  <a:srgbClr val="000099"/>
                </a:solidFill>
              </a:rPr>
              <a:t>представляет собой ядра гелия-4 и может быть легко остановлено листом </a:t>
            </a:r>
            <a:r>
              <a:rPr lang="ru-RU" sz="1600" b="1" dirty="0" smtClean="0">
                <a:solidFill>
                  <a:srgbClr val="000099"/>
                </a:solidFill>
              </a:rPr>
              <a:t>бумаги.</a:t>
            </a:r>
            <a:endParaRPr lang="en-US" sz="1600" b="1" dirty="0">
              <a:solidFill>
                <a:srgbClr val="000099"/>
              </a:solidFill>
            </a:endParaRPr>
          </a:p>
          <a:p>
            <a:pPr>
              <a:spcBef>
                <a:spcPct val="50000"/>
              </a:spcBef>
            </a:pPr>
            <a:r>
              <a:rPr lang="ru-RU" sz="1600" b="1" dirty="0" smtClean="0">
                <a:solidFill>
                  <a:srgbClr val="663300"/>
                </a:solidFill>
              </a:rPr>
              <a:t>Бета-излучение</a:t>
            </a:r>
            <a:r>
              <a:rPr lang="ru-RU" sz="1600" b="1" dirty="0" smtClean="0">
                <a:solidFill>
                  <a:srgbClr val="000099"/>
                </a:solidFill>
              </a:rPr>
              <a:t> </a:t>
            </a:r>
            <a:r>
              <a:rPr lang="ru-RU" sz="1600" b="1" dirty="0">
                <a:solidFill>
                  <a:srgbClr val="000099"/>
                </a:solidFill>
              </a:rPr>
              <a:t>это поток электронов, для защиты от которого достаточно алюминиевой пластины. </a:t>
            </a:r>
            <a:endParaRPr lang="en-US" sz="1600" b="1" dirty="0">
              <a:solidFill>
                <a:srgbClr val="000099"/>
              </a:solidFill>
            </a:endParaRPr>
          </a:p>
          <a:p>
            <a:pPr>
              <a:spcBef>
                <a:spcPct val="50000"/>
              </a:spcBef>
            </a:pPr>
            <a:r>
              <a:rPr lang="ru-RU" sz="1600" b="1" dirty="0">
                <a:solidFill>
                  <a:srgbClr val="663300"/>
                </a:solidFill>
              </a:rPr>
              <a:t>Гамма-излучение </a:t>
            </a:r>
            <a:r>
              <a:rPr lang="ru-RU" sz="1600" b="1" dirty="0">
                <a:solidFill>
                  <a:srgbClr val="000099"/>
                </a:solidFill>
              </a:rPr>
              <a:t>обладает способностью проникать и в более плотные материалы.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COMP\Рабочий стол\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14422"/>
            <a:ext cx="9144000" cy="564357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1571612"/>
          </a:xfr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2700000" scaled="1"/>
            <a:tileRect/>
          </a:gra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ru-RU" sz="2000" b="1" dirty="0" smtClean="0">
                <a:solidFill>
                  <a:schemeClr val="tx2">
                    <a:lumMod val="1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Различают </a:t>
            </a:r>
            <a:r>
              <a:rPr lang="ru-RU" sz="2000" b="1" dirty="0" smtClean="0">
                <a:solidFill>
                  <a:schemeClr val="tx2">
                    <a:lumMod val="1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экспозиционную и </a:t>
            </a:r>
            <a:r>
              <a:rPr lang="ru-RU" sz="2000" b="1" dirty="0" smtClean="0">
                <a:solidFill>
                  <a:schemeClr val="tx2">
                    <a:lumMod val="1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поглощенную  дозу излучения.          Экспозиционную </a:t>
            </a:r>
            <a:r>
              <a:rPr lang="ru-RU" sz="2000" b="1" dirty="0" smtClean="0">
                <a:solidFill>
                  <a:schemeClr val="tx2">
                    <a:lumMod val="1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дозу измеряют в </a:t>
            </a:r>
            <a:r>
              <a:rPr lang="ru-RU" sz="2000" b="1" dirty="0" smtClean="0">
                <a:solidFill>
                  <a:schemeClr val="tx2">
                    <a:lumMod val="1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рентгенах </a:t>
            </a:r>
            <a:r>
              <a:rPr lang="ru-RU" sz="2000" b="1" dirty="0" smtClean="0">
                <a:solidFill>
                  <a:schemeClr val="tx2">
                    <a:lumMod val="1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(Р).</a:t>
            </a:r>
          </a:p>
          <a:p>
            <a:pPr>
              <a:lnSpc>
                <a:spcPct val="90000"/>
              </a:lnSpc>
              <a:buNone/>
            </a:pPr>
            <a:r>
              <a:rPr lang="ru-RU" sz="2000" b="1" u="sng" dirty="0" smtClean="0">
                <a:solidFill>
                  <a:schemeClr val="tx2">
                    <a:lumMod val="1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Один </a:t>
            </a:r>
            <a:r>
              <a:rPr lang="ru-RU" sz="2000" b="1" u="sng" dirty="0" smtClean="0">
                <a:solidFill>
                  <a:schemeClr val="tx2">
                    <a:lumMod val="1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рентген</a:t>
            </a:r>
            <a:r>
              <a:rPr lang="ru-RU" sz="2000" b="1" dirty="0" smtClean="0">
                <a:solidFill>
                  <a:schemeClr val="tx2">
                    <a:lumMod val="1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— это такая доза </a:t>
            </a:r>
            <a:r>
              <a:rPr lang="ru-RU" sz="2000" b="1" dirty="0" smtClean="0">
                <a:solidFill>
                  <a:schemeClr val="tx2">
                    <a:lumMod val="1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гамма-излучения, которая </a:t>
            </a:r>
            <a:r>
              <a:rPr lang="ru-RU" sz="2000" b="1" dirty="0" smtClean="0">
                <a:solidFill>
                  <a:schemeClr val="tx2">
                    <a:lumMod val="1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создает </a:t>
            </a:r>
            <a:r>
              <a:rPr lang="ru-RU" sz="2000" b="1" dirty="0" smtClean="0">
                <a:solidFill>
                  <a:schemeClr val="tx2">
                    <a:lumMod val="1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в         1 </a:t>
            </a:r>
            <a:r>
              <a:rPr lang="ru-RU" sz="2000" b="1" dirty="0" smtClean="0">
                <a:solidFill>
                  <a:schemeClr val="tx2">
                    <a:lumMod val="1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см3 </a:t>
            </a:r>
            <a:r>
              <a:rPr lang="ru-RU" sz="2000" b="1" dirty="0" smtClean="0">
                <a:solidFill>
                  <a:schemeClr val="tx2">
                    <a:lumMod val="1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воздуха </a:t>
            </a:r>
            <a:r>
              <a:rPr lang="ru-RU" sz="2000" b="1" dirty="0" smtClean="0">
                <a:solidFill>
                  <a:schemeClr val="tx2">
                    <a:lumMod val="1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около 2 млрд. пар ионов.</a:t>
            </a:r>
            <a:endParaRPr lang="ru-RU" sz="2000" b="1" dirty="0">
              <a:solidFill>
                <a:schemeClr val="tx2">
                  <a:lumMod val="1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857232"/>
            <a:ext cx="8229600" cy="4495800"/>
          </a:xfrm>
        </p:spPr>
        <p:txBody>
          <a:bodyPr/>
          <a:lstStyle/>
          <a:p>
            <a:pPr>
              <a:buNone/>
            </a:pP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4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.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Радиоактивное заражение местности: 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возникает по следу движущегося 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радиоактивного облака при выпадении из 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него осадков и продуктов взрыва в виде 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мелких частиц. 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Защита:</a:t>
            </a:r>
            <a:r>
              <a:rPr lang="en-US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средства 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индивидуальной защиты(СИЗ).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85720" y="142852"/>
            <a:ext cx="8572560" cy="52322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10000"/>
                  <a:tint val="66000"/>
                  <a:satMod val="160000"/>
                </a:schemeClr>
              </a:gs>
              <a:gs pos="50000">
                <a:schemeClr val="tx2">
                  <a:lumMod val="10000"/>
                  <a:tint val="44500"/>
                  <a:satMod val="160000"/>
                </a:schemeClr>
              </a:gs>
              <a:gs pos="100000">
                <a:schemeClr val="tx2">
                  <a:lumMod val="10000"/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Поражающие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факторы ядерного взрыва: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5" name="Picture 8" descr="20-1"/>
          <p:cNvPicPr>
            <a:picLocks noChangeAspect="1" noChangeArrowheads="1"/>
          </p:cNvPicPr>
          <p:nvPr/>
        </p:nvPicPr>
        <p:blipFill>
          <a:blip r:embed="rId2"/>
          <a:srcRect l="51534" r="15639"/>
          <a:stretch>
            <a:fillRect/>
          </a:stretch>
        </p:blipFill>
        <p:spPr bwMode="auto">
          <a:xfrm>
            <a:off x="6786578" y="3000372"/>
            <a:ext cx="2000264" cy="3526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Сотрудничество 4">
      <a:dk1>
        <a:srgbClr val="006E6B"/>
      </a:dk1>
      <a:lt1>
        <a:srgbClr val="FFFFFF"/>
      </a:lt1>
      <a:dk2>
        <a:srgbClr val="006666"/>
      </a:dk2>
      <a:lt2>
        <a:srgbClr val="B9EFEE"/>
      </a:lt2>
      <a:accent1>
        <a:srgbClr val="33CCCC"/>
      </a:accent1>
      <a:accent2>
        <a:srgbClr val="6AB475"/>
      </a:accent2>
      <a:accent3>
        <a:srgbClr val="AAB8B8"/>
      </a:accent3>
      <a:accent4>
        <a:srgbClr val="DADADA"/>
      </a:accent4>
      <a:accent5>
        <a:srgbClr val="ADE2E2"/>
      </a:accent5>
      <a:accent6>
        <a:srgbClr val="5FA369"/>
      </a:accent6>
      <a:hlink>
        <a:srgbClr val="00FF99"/>
      </a:hlink>
      <a:folHlink>
        <a:srgbClr val="CCFF66"/>
      </a:folHlink>
    </a:clrScheme>
    <a:fontScheme name="Сотрудничество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Сотрудничество 1">
        <a:dk1>
          <a:srgbClr val="000078"/>
        </a:dk1>
        <a:lt1>
          <a:srgbClr val="FFFFFF"/>
        </a:lt1>
        <a:dk2>
          <a:srgbClr val="000066"/>
        </a:dk2>
        <a:lt2>
          <a:srgbClr val="CCECFF"/>
        </a:lt2>
        <a:accent1>
          <a:srgbClr val="0099CC"/>
        </a:accent1>
        <a:accent2>
          <a:srgbClr val="008080"/>
        </a:accent2>
        <a:accent3>
          <a:srgbClr val="AAAAB8"/>
        </a:accent3>
        <a:accent4>
          <a:srgbClr val="DADADA"/>
        </a:accent4>
        <a:accent5>
          <a:srgbClr val="AACAE2"/>
        </a:accent5>
        <a:accent6>
          <a:srgbClr val="007373"/>
        </a:accent6>
        <a:hlink>
          <a:srgbClr val="00FFCC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2">
        <a:dk1>
          <a:srgbClr val="0000A6"/>
        </a:dk1>
        <a:lt1>
          <a:srgbClr val="FFFFFF"/>
        </a:lt1>
        <a:dk2>
          <a:srgbClr val="000099"/>
        </a:dk2>
        <a:lt2>
          <a:srgbClr val="CCFFFF"/>
        </a:lt2>
        <a:accent1>
          <a:srgbClr val="00CCFF"/>
        </a:accent1>
        <a:accent2>
          <a:srgbClr val="FFE701"/>
        </a:accent2>
        <a:accent3>
          <a:srgbClr val="AAAACA"/>
        </a:accent3>
        <a:accent4>
          <a:srgbClr val="DADADA"/>
        </a:accent4>
        <a:accent5>
          <a:srgbClr val="AAE2FF"/>
        </a:accent5>
        <a:accent6>
          <a:srgbClr val="E7D101"/>
        </a:accent6>
        <a:hlink>
          <a:srgbClr val="FFCC66"/>
        </a:hlink>
        <a:folHlink>
          <a:srgbClr val="00CA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3">
        <a:dk1>
          <a:srgbClr val="000000"/>
        </a:dk1>
        <a:lt1>
          <a:srgbClr val="E0EBF6"/>
        </a:lt1>
        <a:dk2>
          <a:srgbClr val="77A4AF"/>
        </a:dk2>
        <a:lt2>
          <a:srgbClr val="F3F7FB"/>
        </a:lt2>
        <a:accent1>
          <a:srgbClr val="B9C4D7"/>
        </a:accent1>
        <a:accent2>
          <a:srgbClr val="B1A1C5"/>
        </a:accent2>
        <a:accent3>
          <a:srgbClr val="EDF3FA"/>
        </a:accent3>
        <a:accent4>
          <a:srgbClr val="000000"/>
        </a:accent4>
        <a:accent5>
          <a:srgbClr val="D9DEE8"/>
        </a:accent5>
        <a:accent6>
          <a:srgbClr val="A091B2"/>
        </a:accent6>
        <a:hlink>
          <a:srgbClr val="3F2FB5"/>
        </a:hlink>
        <a:folHlink>
          <a:srgbClr val="3189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отрудничество 4">
        <a:dk1>
          <a:srgbClr val="006E6B"/>
        </a:dk1>
        <a:lt1>
          <a:srgbClr val="FFFFFF"/>
        </a:lt1>
        <a:dk2>
          <a:srgbClr val="006666"/>
        </a:dk2>
        <a:lt2>
          <a:srgbClr val="B9EFEE"/>
        </a:lt2>
        <a:accent1>
          <a:srgbClr val="33CCCC"/>
        </a:accent1>
        <a:accent2>
          <a:srgbClr val="6AB475"/>
        </a:accent2>
        <a:accent3>
          <a:srgbClr val="AAB8B8"/>
        </a:accent3>
        <a:accent4>
          <a:srgbClr val="DADADA"/>
        </a:accent4>
        <a:accent5>
          <a:srgbClr val="ADE2E2"/>
        </a:accent5>
        <a:accent6>
          <a:srgbClr val="5FA369"/>
        </a:accent6>
        <a:hlink>
          <a:srgbClr val="00FF99"/>
        </a:hlink>
        <a:folHlink>
          <a:srgbClr val="CC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5">
        <a:dk1>
          <a:srgbClr val="8ABA8D"/>
        </a:dk1>
        <a:lt1>
          <a:srgbClr val="FFFFFF"/>
        </a:lt1>
        <a:dk2>
          <a:srgbClr val="6FB56D"/>
        </a:dk2>
        <a:lt2>
          <a:srgbClr val="DCF1F4"/>
        </a:lt2>
        <a:accent1>
          <a:srgbClr val="2E7E2E"/>
        </a:accent1>
        <a:accent2>
          <a:srgbClr val="25735D"/>
        </a:accent2>
        <a:accent3>
          <a:srgbClr val="BBD7BA"/>
        </a:accent3>
        <a:accent4>
          <a:srgbClr val="DADADA"/>
        </a:accent4>
        <a:accent5>
          <a:srgbClr val="ADC0AD"/>
        </a:accent5>
        <a:accent6>
          <a:srgbClr val="206853"/>
        </a:accent6>
        <a:hlink>
          <a:srgbClr val="FFFF00"/>
        </a:hlink>
        <a:folHlink>
          <a:srgbClr val="FFF4B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6">
        <a:dk1>
          <a:srgbClr val="005400"/>
        </a:dk1>
        <a:lt1>
          <a:srgbClr val="FFFFFF"/>
        </a:lt1>
        <a:dk2>
          <a:srgbClr val="004800"/>
        </a:dk2>
        <a:lt2>
          <a:srgbClr val="D6D8C0"/>
        </a:lt2>
        <a:accent1>
          <a:srgbClr val="339933"/>
        </a:accent1>
        <a:accent2>
          <a:srgbClr val="7D8C70"/>
        </a:accent2>
        <a:accent3>
          <a:srgbClr val="AAB1AA"/>
        </a:accent3>
        <a:accent4>
          <a:srgbClr val="DADADA"/>
        </a:accent4>
        <a:accent5>
          <a:srgbClr val="ADCAAD"/>
        </a:accent5>
        <a:accent6>
          <a:srgbClr val="717E65"/>
        </a:accent6>
        <a:hlink>
          <a:srgbClr val="CCCC00"/>
        </a:hlink>
        <a:folHlink>
          <a:srgbClr val="85B3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7">
        <a:dk1>
          <a:srgbClr val="000000"/>
        </a:dk1>
        <a:lt1>
          <a:srgbClr val="F5F0BD"/>
        </a:lt1>
        <a:dk2>
          <a:srgbClr val="BD9D69"/>
        </a:dk2>
        <a:lt2>
          <a:srgbClr val="FFFFCC"/>
        </a:lt2>
        <a:accent1>
          <a:srgbClr val="CDBB77"/>
        </a:accent1>
        <a:accent2>
          <a:srgbClr val="F8EBD0"/>
        </a:accent2>
        <a:accent3>
          <a:srgbClr val="F9F6DB"/>
        </a:accent3>
        <a:accent4>
          <a:srgbClr val="000000"/>
        </a:accent4>
        <a:accent5>
          <a:srgbClr val="E3DABD"/>
        </a:accent5>
        <a:accent6>
          <a:srgbClr val="E1D5BC"/>
        </a:accent6>
        <a:hlink>
          <a:srgbClr val="FF9900"/>
        </a:hlink>
        <a:folHlink>
          <a:srgbClr val="C64B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отрудничество 8">
        <a:dk1>
          <a:srgbClr val="000000"/>
        </a:dk1>
        <a:lt1>
          <a:srgbClr val="E2DDD4"/>
        </a:lt1>
        <a:dk2>
          <a:srgbClr val="000000"/>
        </a:dk2>
        <a:lt2>
          <a:srgbClr val="EFEBE3"/>
        </a:lt2>
        <a:accent1>
          <a:srgbClr val="F2F2F2"/>
        </a:accent1>
        <a:accent2>
          <a:srgbClr val="C4AD74"/>
        </a:accent2>
        <a:accent3>
          <a:srgbClr val="EEEBE6"/>
        </a:accent3>
        <a:accent4>
          <a:srgbClr val="000000"/>
        </a:accent4>
        <a:accent5>
          <a:srgbClr val="F7F7F7"/>
        </a:accent5>
        <a:accent6>
          <a:srgbClr val="B19C68"/>
        </a:accent6>
        <a:hlink>
          <a:srgbClr val="A46032"/>
        </a:hlink>
        <a:folHlink>
          <a:srgbClr val="8F8E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отрудничество 9">
        <a:dk1>
          <a:srgbClr val="8A0000"/>
        </a:dk1>
        <a:lt1>
          <a:srgbClr val="FFFFFF"/>
        </a:lt1>
        <a:dk2>
          <a:srgbClr val="800000"/>
        </a:dk2>
        <a:lt2>
          <a:srgbClr val="FFFFCC"/>
        </a:lt2>
        <a:accent1>
          <a:srgbClr val="FF5831"/>
        </a:accent1>
        <a:accent2>
          <a:srgbClr val="C5543D"/>
        </a:accent2>
        <a:accent3>
          <a:srgbClr val="C0AAAA"/>
        </a:accent3>
        <a:accent4>
          <a:srgbClr val="DADADA"/>
        </a:accent4>
        <a:accent5>
          <a:srgbClr val="FFB4AD"/>
        </a:accent5>
        <a:accent6>
          <a:srgbClr val="B24B36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598</TotalTime>
  <Words>615</Words>
  <Application>Microsoft Office PowerPoint</Application>
  <PresentationFormat>Экран (4:3)</PresentationFormat>
  <Paragraphs>59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Тема1</vt:lpstr>
      <vt:lpstr>Ядерное оружие. Поражающие факторы ядерного взрыва, защита населения. </vt:lpstr>
      <vt:lpstr>ЯДЕРНОЕ ОРУЖИЕ – это оружие массового поражения взрывного действия, основанное на использовании внутриядерной энергии. </vt:lpstr>
      <vt:lpstr>Ядерный взрыв — это процесс мгновенного выделения большого количества внутриядерной энергии в ограниченном объеме.</vt:lpstr>
      <vt:lpstr>Слайд 4</vt:lpstr>
      <vt:lpstr>Слайд 5</vt:lpstr>
      <vt:lpstr>Слайд 6</vt:lpstr>
      <vt:lpstr>Слайд 7</vt:lpstr>
      <vt:lpstr> </vt:lpstr>
      <vt:lpstr>Слайд 9</vt:lpstr>
      <vt:lpstr>По степени опасности зараженную местность по следу облака взрыва принято делить на четыре зоны: </vt:lpstr>
      <vt:lpstr> В очаге радиоактивного заражения местности категорически запрещается:  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Larisa</dc:creator>
  <cp:lastModifiedBy>COMP</cp:lastModifiedBy>
  <cp:revision>63</cp:revision>
  <dcterms:created xsi:type="dcterms:W3CDTF">2013-02-18T07:17:20Z</dcterms:created>
  <dcterms:modified xsi:type="dcterms:W3CDTF">2016-10-04T18:50:40Z</dcterms:modified>
</cp:coreProperties>
</file>