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6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8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0F40"/>
    <a:srgbClr val="ADEA4A"/>
    <a:srgbClr val="F3A741"/>
    <a:srgbClr val="FF66CC"/>
    <a:srgbClr val="009900"/>
    <a:srgbClr val="FFFF99"/>
    <a:srgbClr val="993300"/>
    <a:srgbClr val="F73D65"/>
    <a:srgbClr val="3399FF"/>
    <a:srgbClr val="FC3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>
        <p:scale>
          <a:sx n="76" d="100"/>
          <a:sy n="76" d="100"/>
        </p:scale>
        <p:origin x="-1218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CC1B79-2510-4612-B80A-059219184B3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A0897F-FD58-4C7D-B288-CB6003E48029}">
      <dgm:prSet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>
        <a:solidFill>
          <a:srgbClr val="C00000"/>
        </a:solidFill>
      </dgm:spPr>
      <dgm:t>
        <a:bodyPr/>
        <a:lstStyle/>
        <a:p>
          <a:pPr rtl="0"/>
          <a:r>
            <a:rPr lang="ru-RU" b="1" baseline="0" dirty="0" smtClean="0"/>
            <a:t>Основные критерии типологии личности</a:t>
          </a:r>
          <a:r>
            <a:rPr lang="en-US" b="1" baseline="0" dirty="0" smtClean="0"/>
            <a:t>:</a:t>
          </a:r>
          <a:r>
            <a:rPr lang="ru-RU" b="1" baseline="0" dirty="0" smtClean="0"/>
            <a:t> направленность, темперамент, характер.</a:t>
          </a:r>
          <a:endParaRPr lang="ru-RU" b="1" baseline="0" dirty="0"/>
        </a:p>
      </dgm:t>
    </dgm:pt>
    <dgm:pt modelId="{23DBFE24-5535-44D2-A524-F8B4F2704C2A}" type="parTrans" cxnId="{0CA1ECEC-29A0-4D7F-8BDF-3DD479B085DA}">
      <dgm:prSet/>
      <dgm:spPr/>
      <dgm:t>
        <a:bodyPr/>
        <a:lstStyle/>
        <a:p>
          <a:endParaRPr lang="ru-RU"/>
        </a:p>
      </dgm:t>
    </dgm:pt>
    <dgm:pt modelId="{8D11C237-F52F-4BA3-B010-A34E988F8C66}" type="sibTrans" cxnId="{0CA1ECEC-29A0-4D7F-8BDF-3DD479B085DA}">
      <dgm:prSet/>
      <dgm:spPr/>
      <dgm:t>
        <a:bodyPr/>
        <a:lstStyle/>
        <a:p>
          <a:endParaRPr lang="ru-RU"/>
        </a:p>
      </dgm:t>
    </dgm:pt>
    <dgm:pt modelId="{05E39FD7-C44F-40C8-9429-182112F2F5E1}" type="pres">
      <dgm:prSet presAssocID="{8CCC1B79-2510-4612-B80A-059219184B3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EC593B-083C-4F28-B58B-4203E6B439AA}" type="pres">
      <dgm:prSet presAssocID="{B4A0897F-FD58-4C7D-B288-CB6003E48029}" presName="parentText" presStyleLbl="node1" presStyleIdx="0" presStyleCnt="1" custScaleY="53345" custLinFactNeighborX="2941" custLinFactNeighborY="-129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0A3C95-492A-4886-9A38-C141E789A4D8}" type="presOf" srcId="{B4A0897F-FD58-4C7D-B288-CB6003E48029}" destId="{9FEC593B-083C-4F28-B58B-4203E6B439AA}" srcOrd="0" destOrd="0" presId="urn:microsoft.com/office/officeart/2005/8/layout/vList2"/>
    <dgm:cxn modelId="{0CA1ECEC-29A0-4D7F-8BDF-3DD479B085DA}" srcId="{8CCC1B79-2510-4612-B80A-059219184B3F}" destId="{B4A0897F-FD58-4C7D-B288-CB6003E48029}" srcOrd="0" destOrd="0" parTransId="{23DBFE24-5535-44D2-A524-F8B4F2704C2A}" sibTransId="{8D11C237-F52F-4BA3-B010-A34E988F8C66}"/>
    <dgm:cxn modelId="{BC935CDB-B7ED-444D-BBD2-5112604A1035}" type="presOf" srcId="{8CCC1B79-2510-4612-B80A-059219184B3F}" destId="{05E39FD7-C44F-40C8-9429-182112F2F5E1}" srcOrd="0" destOrd="0" presId="urn:microsoft.com/office/officeart/2005/8/layout/vList2"/>
    <dgm:cxn modelId="{4F78D9DC-831D-41A9-9C18-F81F7D31D31D}" type="presParOf" srcId="{05E39FD7-C44F-40C8-9429-182112F2F5E1}" destId="{9FEC593B-083C-4F28-B58B-4203E6B439A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E158722-4731-43CC-9EA4-D60AD28EBAC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E157E4-198B-4ED4-B725-010CECA1648E}">
      <dgm:prSet/>
      <dgm:spPr/>
      <dgm:t>
        <a:bodyPr/>
        <a:lstStyle/>
        <a:p>
          <a:pPr rtl="0"/>
          <a:endParaRPr lang="ru-RU" dirty="0"/>
        </a:p>
      </dgm:t>
    </dgm:pt>
    <dgm:pt modelId="{5852FD43-50AA-48FD-8863-8C0E2B7BDC98}" type="parTrans" cxnId="{83F0677A-4AA4-4835-A72C-25306963A2A3}">
      <dgm:prSet/>
      <dgm:spPr/>
      <dgm:t>
        <a:bodyPr/>
        <a:lstStyle/>
        <a:p>
          <a:endParaRPr lang="ru-RU"/>
        </a:p>
      </dgm:t>
    </dgm:pt>
    <dgm:pt modelId="{4E15C271-ADA8-40C3-B27E-8FC876C3AAD9}" type="sibTrans" cxnId="{83F0677A-4AA4-4835-A72C-25306963A2A3}">
      <dgm:prSet/>
      <dgm:spPr/>
      <dgm:t>
        <a:bodyPr/>
        <a:lstStyle/>
        <a:p>
          <a:endParaRPr lang="ru-RU"/>
        </a:p>
      </dgm:t>
    </dgm:pt>
    <dgm:pt modelId="{DF8CDA44-C234-40D5-B0E7-E1CBDBF2D39E}">
      <dgm:prSet/>
      <dgm:spPr>
        <a:solidFill>
          <a:srgbClr val="ADEA4A">
            <a:alpha val="90000"/>
          </a:srgbClr>
        </a:solidFill>
      </dgm:spPr>
      <dgm:t>
        <a:bodyPr/>
        <a:lstStyle/>
        <a:p>
          <a:pPr rtl="0"/>
          <a:r>
            <a:rPr lang="ru-RU" smtClean="0"/>
            <a:t>Типы темперамента</a:t>
          </a:r>
          <a:endParaRPr lang="ru-RU"/>
        </a:p>
      </dgm:t>
    </dgm:pt>
    <dgm:pt modelId="{CA8084B7-A32C-439B-87D3-F3614897E64C}" type="parTrans" cxnId="{6DF45550-DC14-4DA1-B22A-3F7E7F4E81FE}">
      <dgm:prSet/>
      <dgm:spPr/>
      <dgm:t>
        <a:bodyPr/>
        <a:lstStyle/>
        <a:p>
          <a:endParaRPr lang="ru-RU"/>
        </a:p>
      </dgm:t>
    </dgm:pt>
    <dgm:pt modelId="{89E8C753-8D1F-4189-AAC7-D3A4A44FA19A}" type="sibTrans" cxnId="{6DF45550-DC14-4DA1-B22A-3F7E7F4E81FE}">
      <dgm:prSet/>
      <dgm:spPr/>
      <dgm:t>
        <a:bodyPr/>
        <a:lstStyle/>
        <a:p>
          <a:endParaRPr lang="ru-RU"/>
        </a:p>
      </dgm:t>
    </dgm:pt>
    <dgm:pt modelId="{613E9F4C-1AB0-497F-86C8-040A38200FFF}" type="pres">
      <dgm:prSet presAssocID="{3E158722-4731-43CC-9EA4-D60AD28EBAC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C20ACD-E830-4F4F-8DFA-FD9D01583040}" type="pres">
      <dgm:prSet presAssocID="{13E157E4-198B-4ED4-B725-010CECA1648E}" presName="composite" presStyleCnt="0"/>
      <dgm:spPr/>
    </dgm:pt>
    <dgm:pt modelId="{F0CE346A-D4D6-45EE-BDA4-61ECE352E35A}" type="pres">
      <dgm:prSet presAssocID="{13E157E4-198B-4ED4-B725-010CECA1648E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DA66D-4940-41C4-B8A6-B7760559E927}" type="pres">
      <dgm:prSet presAssocID="{13E157E4-198B-4ED4-B725-010CECA1648E}" presName="descendantText" presStyleLbl="alignAcc1" presStyleIdx="0" presStyleCnt="1" custLinFactNeighborX="4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F45550-DC14-4DA1-B22A-3F7E7F4E81FE}" srcId="{13E157E4-198B-4ED4-B725-010CECA1648E}" destId="{DF8CDA44-C234-40D5-B0E7-E1CBDBF2D39E}" srcOrd="0" destOrd="0" parTransId="{CA8084B7-A32C-439B-87D3-F3614897E64C}" sibTransId="{89E8C753-8D1F-4189-AAC7-D3A4A44FA19A}"/>
    <dgm:cxn modelId="{2C65FE15-E473-432E-B363-8D7220770B80}" type="presOf" srcId="{DF8CDA44-C234-40D5-B0E7-E1CBDBF2D39E}" destId="{C94DA66D-4940-41C4-B8A6-B7760559E927}" srcOrd="0" destOrd="0" presId="urn:microsoft.com/office/officeart/2005/8/layout/chevron2"/>
    <dgm:cxn modelId="{E281BD9B-DC7D-4FD7-AD73-DC45E196FFF2}" type="presOf" srcId="{13E157E4-198B-4ED4-B725-010CECA1648E}" destId="{F0CE346A-D4D6-45EE-BDA4-61ECE352E35A}" srcOrd="0" destOrd="0" presId="urn:microsoft.com/office/officeart/2005/8/layout/chevron2"/>
    <dgm:cxn modelId="{83F0677A-4AA4-4835-A72C-25306963A2A3}" srcId="{3E158722-4731-43CC-9EA4-D60AD28EBAC1}" destId="{13E157E4-198B-4ED4-B725-010CECA1648E}" srcOrd="0" destOrd="0" parTransId="{5852FD43-50AA-48FD-8863-8C0E2B7BDC98}" sibTransId="{4E15C271-ADA8-40C3-B27E-8FC876C3AAD9}"/>
    <dgm:cxn modelId="{0D9735CF-7DA6-4D41-B19F-472CDE8B74DD}" type="presOf" srcId="{3E158722-4731-43CC-9EA4-D60AD28EBAC1}" destId="{613E9F4C-1AB0-497F-86C8-040A38200FFF}" srcOrd="0" destOrd="0" presId="urn:microsoft.com/office/officeart/2005/8/layout/chevron2"/>
    <dgm:cxn modelId="{A92519C6-0DF6-49ED-B52D-3473AED588C6}" type="presParOf" srcId="{613E9F4C-1AB0-497F-86C8-040A38200FFF}" destId="{5DC20ACD-E830-4F4F-8DFA-FD9D01583040}" srcOrd="0" destOrd="0" presId="urn:microsoft.com/office/officeart/2005/8/layout/chevron2"/>
    <dgm:cxn modelId="{7F8F979C-41BA-4673-A690-5B822DC99808}" type="presParOf" srcId="{5DC20ACD-E830-4F4F-8DFA-FD9D01583040}" destId="{F0CE346A-D4D6-45EE-BDA4-61ECE352E35A}" srcOrd="0" destOrd="0" presId="urn:microsoft.com/office/officeart/2005/8/layout/chevron2"/>
    <dgm:cxn modelId="{EEC27478-248A-4E4F-AC0A-06BB6C1B9E06}" type="presParOf" srcId="{5DC20ACD-E830-4F4F-8DFA-FD9D01583040}" destId="{C94DA66D-4940-41C4-B8A6-B7760559E92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5AF05F4-AFD8-4D83-8B53-D9CDC4BD74C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E2C4CB-F865-42D2-9B4A-5C53DD113DC0}">
      <dgm:prSet/>
      <dgm:spPr>
        <a:solidFill>
          <a:srgbClr val="F50F40"/>
        </a:solidFill>
      </dgm:spPr>
      <dgm:t>
        <a:bodyPr/>
        <a:lstStyle/>
        <a:p>
          <a:pPr rtl="0"/>
          <a:r>
            <a:rPr lang="ru-RU" dirty="0" smtClean="0"/>
            <a:t>Характер личности</a:t>
          </a:r>
          <a:endParaRPr lang="ru-RU" dirty="0"/>
        </a:p>
      </dgm:t>
    </dgm:pt>
    <dgm:pt modelId="{2426CA2B-A387-4103-A433-4CAC5D0B89EA}" type="parTrans" cxnId="{6C0081F3-36DD-4381-8689-9E0BAE465D41}">
      <dgm:prSet/>
      <dgm:spPr/>
      <dgm:t>
        <a:bodyPr/>
        <a:lstStyle/>
        <a:p>
          <a:endParaRPr lang="ru-RU"/>
        </a:p>
      </dgm:t>
    </dgm:pt>
    <dgm:pt modelId="{E74BA6DD-8DDB-4807-B1F7-F84C53FFCE7D}" type="sibTrans" cxnId="{6C0081F3-36DD-4381-8689-9E0BAE465D41}">
      <dgm:prSet/>
      <dgm:spPr/>
      <dgm:t>
        <a:bodyPr/>
        <a:lstStyle/>
        <a:p>
          <a:endParaRPr lang="ru-RU"/>
        </a:p>
      </dgm:t>
    </dgm:pt>
    <dgm:pt modelId="{FE06A9ED-B5A5-438A-8F49-3F5B6775F565}" type="pres">
      <dgm:prSet presAssocID="{35AF05F4-AFD8-4D83-8B53-D9CDC4BD74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302278-082E-48B5-B0FC-116413B1F804}" type="pres">
      <dgm:prSet presAssocID="{7DE2C4CB-F865-42D2-9B4A-5C53DD113DC0}" presName="parentText" presStyleLbl="node1" presStyleIdx="0" presStyleCnt="1" custLinFactNeighborX="190" custLinFactNeighborY="-355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31438C-CEE2-47D0-85C4-80F1AC1CB04D}" type="presOf" srcId="{7DE2C4CB-F865-42D2-9B4A-5C53DD113DC0}" destId="{12302278-082E-48B5-B0FC-116413B1F804}" srcOrd="0" destOrd="0" presId="urn:microsoft.com/office/officeart/2005/8/layout/vList2"/>
    <dgm:cxn modelId="{B7DAAD95-F83C-433B-8DFF-178CD0FC0D6A}" type="presOf" srcId="{35AF05F4-AFD8-4D83-8B53-D9CDC4BD74C8}" destId="{FE06A9ED-B5A5-438A-8F49-3F5B6775F565}" srcOrd="0" destOrd="0" presId="urn:microsoft.com/office/officeart/2005/8/layout/vList2"/>
    <dgm:cxn modelId="{6C0081F3-36DD-4381-8689-9E0BAE465D41}" srcId="{35AF05F4-AFD8-4D83-8B53-D9CDC4BD74C8}" destId="{7DE2C4CB-F865-42D2-9B4A-5C53DD113DC0}" srcOrd="0" destOrd="0" parTransId="{2426CA2B-A387-4103-A433-4CAC5D0B89EA}" sibTransId="{E74BA6DD-8DDB-4807-B1F7-F84C53FFCE7D}"/>
    <dgm:cxn modelId="{55A25D7D-67C1-46E1-BC87-E1394C1C7E41}" type="presParOf" srcId="{FE06A9ED-B5A5-438A-8F49-3F5B6775F565}" destId="{12302278-082E-48B5-B0FC-116413B1F80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FE85EDE-48BF-4415-92F3-5E188C7ACFC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6C414BC-09DE-41B4-99BE-D8A676E8039F}">
      <dgm:prSet/>
      <dgm:spPr/>
      <dgm:t>
        <a:bodyPr/>
        <a:lstStyle/>
        <a:p>
          <a:pPr rtl="0"/>
          <a:r>
            <a:rPr lang="ru-RU" dirty="0" smtClean="0"/>
            <a:t>Черты характера</a:t>
          </a:r>
          <a:endParaRPr lang="ru-RU" dirty="0"/>
        </a:p>
      </dgm:t>
    </dgm:pt>
    <dgm:pt modelId="{18464834-C70D-4229-BEC4-F3DA73459A05}" type="parTrans" cxnId="{703F671F-D202-41C7-BAD8-6DC4DFD611A8}">
      <dgm:prSet/>
      <dgm:spPr/>
      <dgm:t>
        <a:bodyPr/>
        <a:lstStyle/>
        <a:p>
          <a:endParaRPr lang="ru-RU"/>
        </a:p>
      </dgm:t>
    </dgm:pt>
    <dgm:pt modelId="{E589DB63-5C0C-4A2C-A62B-93FCB3FD0C17}" type="sibTrans" cxnId="{703F671F-D202-41C7-BAD8-6DC4DFD611A8}">
      <dgm:prSet/>
      <dgm:spPr/>
      <dgm:t>
        <a:bodyPr/>
        <a:lstStyle/>
        <a:p>
          <a:endParaRPr lang="ru-RU"/>
        </a:p>
      </dgm:t>
    </dgm:pt>
    <dgm:pt modelId="{309CD72A-C6C1-495F-AD3B-A7CEFEF4D849}" type="pres">
      <dgm:prSet presAssocID="{DFE85EDE-48BF-4415-92F3-5E188C7ACF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C570F7-7F58-48B2-998C-14C0477EBA90}" type="pres">
      <dgm:prSet presAssocID="{76C414BC-09DE-41B4-99BE-D8A676E8039F}" presName="parentText" presStyleLbl="node1" presStyleIdx="0" presStyleCnt="1" custLinFactNeighborX="-3810" custLinFactNeighborY="-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B53261-023F-4A42-BB68-64BC53D08D13}" type="presOf" srcId="{DFE85EDE-48BF-4415-92F3-5E188C7ACFC6}" destId="{309CD72A-C6C1-495F-AD3B-A7CEFEF4D849}" srcOrd="0" destOrd="0" presId="urn:microsoft.com/office/officeart/2005/8/layout/vList2"/>
    <dgm:cxn modelId="{703F671F-D202-41C7-BAD8-6DC4DFD611A8}" srcId="{DFE85EDE-48BF-4415-92F3-5E188C7ACFC6}" destId="{76C414BC-09DE-41B4-99BE-D8A676E8039F}" srcOrd="0" destOrd="0" parTransId="{18464834-C70D-4229-BEC4-F3DA73459A05}" sibTransId="{E589DB63-5C0C-4A2C-A62B-93FCB3FD0C17}"/>
    <dgm:cxn modelId="{B9D1B63A-93C6-46B8-8218-DB9F9FAF3433}" type="presOf" srcId="{76C414BC-09DE-41B4-99BE-D8A676E8039F}" destId="{CDC570F7-7F58-48B2-998C-14C0477EBA90}" srcOrd="0" destOrd="0" presId="urn:microsoft.com/office/officeart/2005/8/layout/vList2"/>
    <dgm:cxn modelId="{1F6475F8-0314-4D58-B5D2-993CE125211C}" type="presParOf" srcId="{309CD72A-C6C1-495F-AD3B-A7CEFEF4D849}" destId="{CDC570F7-7F58-48B2-998C-14C0477EBA9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8421757-0936-4506-BD22-05F159F63CCB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D624ED-EFD8-49B4-85EE-78A01455D7F1}">
      <dgm:prSet/>
      <dgm:spPr>
        <a:solidFill>
          <a:srgbClr val="F3A741">
            <a:alpha val="90000"/>
          </a:srgbClr>
        </a:solidFill>
      </dgm:spPr>
      <dgm:t>
        <a:bodyPr/>
        <a:lstStyle/>
        <a:p>
          <a:pPr rtl="0"/>
          <a:r>
            <a:rPr lang="ru-RU" dirty="0" smtClean="0"/>
            <a:t>Работу выполнили </a:t>
          </a:r>
          <a:endParaRPr lang="ru-RU" dirty="0"/>
        </a:p>
      </dgm:t>
    </dgm:pt>
    <dgm:pt modelId="{893FBE5F-1299-4335-86B2-44F9E2CA6984}" type="parTrans" cxnId="{784B8092-4B9F-4F6B-87B4-96FE3A7EFA24}">
      <dgm:prSet/>
      <dgm:spPr/>
      <dgm:t>
        <a:bodyPr/>
        <a:lstStyle/>
        <a:p>
          <a:endParaRPr lang="ru-RU"/>
        </a:p>
      </dgm:t>
    </dgm:pt>
    <dgm:pt modelId="{C2785760-026D-4E88-9443-FF0283DFDB8B}" type="sibTrans" cxnId="{784B8092-4B9F-4F6B-87B4-96FE3A7EFA24}">
      <dgm:prSet/>
      <dgm:spPr/>
      <dgm:t>
        <a:bodyPr/>
        <a:lstStyle/>
        <a:p>
          <a:endParaRPr lang="ru-RU"/>
        </a:p>
      </dgm:t>
    </dgm:pt>
    <dgm:pt modelId="{7ECD12A6-AF7F-4F6B-8135-32DC76F63851}">
      <dgm:prSet/>
      <dgm:spPr>
        <a:solidFill>
          <a:srgbClr val="FF66CC"/>
        </a:solidFill>
      </dgm:spPr>
      <dgm:t>
        <a:bodyPr/>
        <a:lstStyle/>
        <a:p>
          <a:pPr rtl="0"/>
          <a:r>
            <a:rPr lang="ru-RU" dirty="0" smtClean="0"/>
            <a:t>Козлова Ю. и </a:t>
          </a:r>
          <a:r>
            <a:rPr lang="ru-RU" dirty="0" err="1" smtClean="0"/>
            <a:t>Космакова</a:t>
          </a:r>
          <a:r>
            <a:rPr lang="ru-RU" dirty="0" smtClean="0"/>
            <a:t> О. </a:t>
          </a:r>
          <a:endParaRPr lang="ru-RU" dirty="0"/>
        </a:p>
      </dgm:t>
    </dgm:pt>
    <dgm:pt modelId="{E510F86C-4CD7-42B2-8C32-9BB6C13B4EA7}" type="parTrans" cxnId="{80E37233-91CA-4149-93DA-999AA7D816B0}">
      <dgm:prSet/>
      <dgm:spPr/>
      <dgm:t>
        <a:bodyPr/>
        <a:lstStyle/>
        <a:p>
          <a:endParaRPr lang="ru-RU"/>
        </a:p>
      </dgm:t>
    </dgm:pt>
    <dgm:pt modelId="{BDE74BFD-3485-4318-BBBA-F3C33FDD9C2D}" type="sibTrans" cxnId="{80E37233-91CA-4149-93DA-999AA7D816B0}">
      <dgm:prSet/>
      <dgm:spPr/>
      <dgm:t>
        <a:bodyPr/>
        <a:lstStyle/>
        <a:p>
          <a:endParaRPr lang="ru-RU"/>
        </a:p>
      </dgm:t>
    </dgm:pt>
    <dgm:pt modelId="{9D1791A4-4FD6-487E-AFF6-D539CAAB9205}">
      <dgm:prSet/>
      <dgm:spPr>
        <a:solidFill>
          <a:srgbClr val="009900">
            <a:alpha val="90000"/>
          </a:srgbClr>
        </a:solidFill>
      </dgm:spPr>
      <dgm:t>
        <a:bodyPr/>
        <a:lstStyle/>
        <a:p>
          <a:pPr rtl="0"/>
          <a:r>
            <a:rPr lang="ru-RU" dirty="0" smtClean="0"/>
            <a:t>1Б-МН 104</a:t>
          </a:r>
          <a:endParaRPr lang="ru-RU" dirty="0"/>
        </a:p>
      </dgm:t>
    </dgm:pt>
    <dgm:pt modelId="{B30DA579-70C5-4D9B-B288-FDFF29421C29}" type="parTrans" cxnId="{218CA183-AEE2-47C7-A958-22B0B6B7CDBC}">
      <dgm:prSet/>
      <dgm:spPr/>
      <dgm:t>
        <a:bodyPr/>
        <a:lstStyle/>
        <a:p>
          <a:endParaRPr lang="ru-RU"/>
        </a:p>
      </dgm:t>
    </dgm:pt>
    <dgm:pt modelId="{68B11E38-9E9E-4257-BC4C-1005DB3D4CFE}" type="sibTrans" cxnId="{218CA183-AEE2-47C7-A958-22B0B6B7CDBC}">
      <dgm:prSet/>
      <dgm:spPr/>
      <dgm:t>
        <a:bodyPr/>
        <a:lstStyle/>
        <a:p>
          <a:endParaRPr lang="ru-RU"/>
        </a:p>
      </dgm:t>
    </dgm:pt>
    <dgm:pt modelId="{AE84C173-194A-4BFF-9D33-5497F8517477}" type="pres">
      <dgm:prSet presAssocID="{08421757-0936-4506-BD22-05F159F63CC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59738B-483D-41DC-8199-E94119DFC5FC}" type="pres">
      <dgm:prSet presAssocID="{FBD624ED-EFD8-49B4-85EE-78A01455D7F1}" presName="circle1" presStyleLbl="node1" presStyleIdx="0" presStyleCnt="3"/>
      <dgm:spPr>
        <a:solidFill>
          <a:srgbClr val="ADEA4A"/>
        </a:solidFill>
      </dgm:spPr>
    </dgm:pt>
    <dgm:pt modelId="{C590C0D5-42AB-4501-8B99-856F5C2766D7}" type="pres">
      <dgm:prSet presAssocID="{FBD624ED-EFD8-49B4-85EE-78A01455D7F1}" presName="space" presStyleCnt="0"/>
      <dgm:spPr/>
    </dgm:pt>
    <dgm:pt modelId="{1897FD47-1B9C-49C6-B816-8237ADF152EA}" type="pres">
      <dgm:prSet presAssocID="{FBD624ED-EFD8-49B4-85EE-78A01455D7F1}" presName="rect1" presStyleLbl="alignAcc1" presStyleIdx="0" presStyleCnt="3"/>
      <dgm:spPr/>
      <dgm:t>
        <a:bodyPr/>
        <a:lstStyle/>
        <a:p>
          <a:endParaRPr lang="ru-RU"/>
        </a:p>
      </dgm:t>
    </dgm:pt>
    <dgm:pt modelId="{AB00CB34-55C5-474D-8A07-B53CA65BFF2D}" type="pres">
      <dgm:prSet presAssocID="{7ECD12A6-AF7F-4F6B-8135-32DC76F63851}" presName="vertSpace2" presStyleLbl="node1" presStyleIdx="0" presStyleCnt="3"/>
      <dgm:spPr/>
    </dgm:pt>
    <dgm:pt modelId="{DB478775-9D75-47FD-A05B-003CF357CAA5}" type="pres">
      <dgm:prSet presAssocID="{7ECD12A6-AF7F-4F6B-8135-32DC76F63851}" presName="circle2" presStyleLbl="node1" presStyleIdx="1" presStyleCnt="3"/>
      <dgm:spPr>
        <a:solidFill>
          <a:srgbClr val="F50F40"/>
        </a:solidFill>
      </dgm:spPr>
    </dgm:pt>
    <dgm:pt modelId="{7181EE8F-EC92-45AD-9EBC-39633B83DB42}" type="pres">
      <dgm:prSet presAssocID="{7ECD12A6-AF7F-4F6B-8135-32DC76F63851}" presName="rect2" presStyleLbl="alignAcc1" presStyleIdx="1" presStyleCnt="3"/>
      <dgm:spPr/>
      <dgm:t>
        <a:bodyPr/>
        <a:lstStyle/>
        <a:p>
          <a:endParaRPr lang="ru-RU"/>
        </a:p>
      </dgm:t>
    </dgm:pt>
    <dgm:pt modelId="{810D4755-E398-4737-B38F-AB9C4A97C0FB}" type="pres">
      <dgm:prSet presAssocID="{9D1791A4-4FD6-487E-AFF6-D539CAAB9205}" presName="vertSpace3" presStyleLbl="node1" presStyleIdx="1" presStyleCnt="3"/>
      <dgm:spPr/>
    </dgm:pt>
    <dgm:pt modelId="{0C3D5D00-0BB1-4BD5-925F-E1CA3E4EC304}" type="pres">
      <dgm:prSet presAssocID="{9D1791A4-4FD6-487E-AFF6-D539CAAB9205}" presName="circle3" presStyleLbl="node1" presStyleIdx="2" presStyleCnt="3"/>
      <dgm:spPr>
        <a:solidFill>
          <a:srgbClr val="00B0F0"/>
        </a:solidFill>
      </dgm:spPr>
    </dgm:pt>
    <dgm:pt modelId="{38E065EF-346C-4E07-82BB-28794C4D9B88}" type="pres">
      <dgm:prSet presAssocID="{9D1791A4-4FD6-487E-AFF6-D539CAAB9205}" presName="rect3" presStyleLbl="alignAcc1" presStyleIdx="2" presStyleCnt="3" custLinFactNeighborX="4739" custLinFactNeighborY="-2125"/>
      <dgm:spPr/>
      <dgm:t>
        <a:bodyPr/>
        <a:lstStyle/>
        <a:p>
          <a:endParaRPr lang="ru-RU"/>
        </a:p>
      </dgm:t>
    </dgm:pt>
    <dgm:pt modelId="{D5526B31-6D74-45DD-ACBE-655F90ADBDB2}" type="pres">
      <dgm:prSet presAssocID="{FBD624ED-EFD8-49B4-85EE-78A01455D7F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06196-0541-4A52-B77E-9FE8553B9C3C}" type="pres">
      <dgm:prSet presAssocID="{7ECD12A6-AF7F-4F6B-8135-32DC76F63851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8BE098-45F5-4500-8786-F317FF7FCBA0}" type="pres">
      <dgm:prSet presAssocID="{9D1791A4-4FD6-487E-AFF6-D539CAAB9205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E37233-91CA-4149-93DA-999AA7D816B0}" srcId="{08421757-0936-4506-BD22-05F159F63CCB}" destId="{7ECD12A6-AF7F-4F6B-8135-32DC76F63851}" srcOrd="1" destOrd="0" parTransId="{E510F86C-4CD7-42B2-8C32-9BB6C13B4EA7}" sibTransId="{BDE74BFD-3485-4318-BBBA-F3C33FDD9C2D}"/>
    <dgm:cxn modelId="{3293E440-637F-46E5-8080-CF6CAB03FEAC}" type="presOf" srcId="{9D1791A4-4FD6-487E-AFF6-D539CAAB9205}" destId="{938BE098-45F5-4500-8786-F317FF7FCBA0}" srcOrd="1" destOrd="0" presId="urn:microsoft.com/office/officeart/2005/8/layout/target3"/>
    <dgm:cxn modelId="{4F2CD1C4-9B43-4878-A742-313EEF75C4CD}" type="presOf" srcId="{FBD624ED-EFD8-49B4-85EE-78A01455D7F1}" destId="{1897FD47-1B9C-49C6-B816-8237ADF152EA}" srcOrd="0" destOrd="0" presId="urn:microsoft.com/office/officeart/2005/8/layout/target3"/>
    <dgm:cxn modelId="{218CA183-AEE2-47C7-A958-22B0B6B7CDBC}" srcId="{08421757-0936-4506-BD22-05F159F63CCB}" destId="{9D1791A4-4FD6-487E-AFF6-D539CAAB9205}" srcOrd="2" destOrd="0" parTransId="{B30DA579-70C5-4D9B-B288-FDFF29421C29}" sibTransId="{68B11E38-9E9E-4257-BC4C-1005DB3D4CFE}"/>
    <dgm:cxn modelId="{9C82E6F0-72C8-4ED5-9623-A289F34BCF01}" type="presOf" srcId="{7ECD12A6-AF7F-4F6B-8135-32DC76F63851}" destId="{C1C06196-0541-4A52-B77E-9FE8553B9C3C}" srcOrd="1" destOrd="0" presId="urn:microsoft.com/office/officeart/2005/8/layout/target3"/>
    <dgm:cxn modelId="{A06E939F-7FC2-494F-A2BB-94AD9A8B4720}" type="presOf" srcId="{FBD624ED-EFD8-49B4-85EE-78A01455D7F1}" destId="{D5526B31-6D74-45DD-ACBE-655F90ADBDB2}" srcOrd="1" destOrd="0" presId="urn:microsoft.com/office/officeart/2005/8/layout/target3"/>
    <dgm:cxn modelId="{8DFCAC9F-747C-4BB1-A63F-F490C19744BD}" type="presOf" srcId="{08421757-0936-4506-BD22-05F159F63CCB}" destId="{AE84C173-194A-4BFF-9D33-5497F8517477}" srcOrd="0" destOrd="0" presId="urn:microsoft.com/office/officeart/2005/8/layout/target3"/>
    <dgm:cxn modelId="{8E656ADE-AE03-4A32-8441-243FEB449D8B}" type="presOf" srcId="{7ECD12A6-AF7F-4F6B-8135-32DC76F63851}" destId="{7181EE8F-EC92-45AD-9EBC-39633B83DB42}" srcOrd="0" destOrd="0" presId="urn:microsoft.com/office/officeart/2005/8/layout/target3"/>
    <dgm:cxn modelId="{784B8092-4B9F-4F6B-87B4-96FE3A7EFA24}" srcId="{08421757-0936-4506-BD22-05F159F63CCB}" destId="{FBD624ED-EFD8-49B4-85EE-78A01455D7F1}" srcOrd="0" destOrd="0" parTransId="{893FBE5F-1299-4335-86B2-44F9E2CA6984}" sibTransId="{C2785760-026D-4E88-9443-FF0283DFDB8B}"/>
    <dgm:cxn modelId="{16D5FC61-C2E2-40E6-9E57-32AA3BC4C2E0}" type="presOf" srcId="{9D1791A4-4FD6-487E-AFF6-D539CAAB9205}" destId="{38E065EF-346C-4E07-82BB-28794C4D9B88}" srcOrd="0" destOrd="0" presId="urn:microsoft.com/office/officeart/2005/8/layout/target3"/>
    <dgm:cxn modelId="{DC99BD46-8B3E-4AD9-855F-437F2E3DA029}" type="presParOf" srcId="{AE84C173-194A-4BFF-9D33-5497F8517477}" destId="{B559738B-483D-41DC-8199-E94119DFC5FC}" srcOrd="0" destOrd="0" presId="urn:microsoft.com/office/officeart/2005/8/layout/target3"/>
    <dgm:cxn modelId="{97654871-9F89-4489-9FF0-3549ED6AB2FD}" type="presParOf" srcId="{AE84C173-194A-4BFF-9D33-5497F8517477}" destId="{C590C0D5-42AB-4501-8B99-856F5C2766D7}" srcOrd="1" destOrd="0" presId="urn:microsoft.com/office/officeart/2005/8/layout/target3"/>
    <dgm:cxn modelId="{ED3CBCC3-512C-4F6B-811C-B41B32AC5535}" type="presParOf" srcId="{AE84C173-194A-4BFF-9D33-5497F8517477}" destId="{1897FD47-1B9C-49C6-B816-8237ADF152EA}" srcOrd="2" destOrd="0" presId="urn:microsoft.com/office/officeart/2005/8/layout/target3"/>
    <dgm:cxn modelId="{2B090B98-32CA-4712-849A-C0B85EB65BA2}" type="presParOf" srcId="{AE84C173-194A-4BFF-9D33-5497F8517477}" destId="{AB00CB34-55C5-474D-8A07-B53CA65BFF2D}" srcOrd="3" destOrd="0" presId="urn:microsoft.com/office/officeart/2005/8/layout/target3"/>
    <dgm:cxn modelId="{24BF9089-6972-4E34-8A88-9B0E4B5FC9D2}" type="presParOf" srcId="{AE84C173-194A-4BFF-9D33-5497F8517477}" destId="{DB478775-9D75-47FD-A05B-003CF357CAA5}" srcOrd="4" destOrd="0" presId="urn:microsoft.com/office/officeart/2005/8/layout/target3"/>
    <dgm:cxn modelId="{C8191781-63EF-42C5-BF48-F933A9E8F3FE}" type="presParOf" srcId="{AE84C173-194A-4BFF-9D33-5497F8517477}" destId="{7181EE8F-EC92-45AD-9EBC-39633B83DB42}" srcOrd="5" destOrd="0" presId="urn:microsoft.com/office/officeart/2005/8/layout/target3"/>
    <dgm:cxn modelId="{CDDB4AD0-B464-4A7B-9591-45B1482CE76C}" type="presParOf" srcId="{AE84C173-194A-4BFF-9D33-5497F8517477}" destId="{810D4755-E398-4737-B38F-AB9C4A97C0FB}" srcOrd="6" destOrd="0" presId="urn:microsoft.com/office/officeart/2005/8/layout/target3"/>
    <dgm:cxn modelId="{0E6231AD-DB3F-42F7-AB22-0AC64BE71804}" type="presParOf" srcId="{AE84C173-194A-4BFF-9D33-5497F8517477}" destId="{0C3D5D00-0BB1-4BD5-925F-E1CA3E4EC304}" srcOrd="7" destOrd="0" presId="urn:microsoft.com/office/officeart/2005/8/layout/target3"/>
    <dgm:cxn modelId="{B0A811CF-399E-4559-BAD5-DDBEBB2E6229}" type="presParOf" srcId="{AE84C173-194A-4BFF-9D33-5497F8517477}" destId="{38E065EF-346C-4E07-82BB-28794C4D9B88}" srcOrd="8" destOrd="0" presId="urn:microsoft.com/office/officeart/2005/8/layout/target3"/>
    <dgm:cxn modelId="{F4E84DE6-0A7D-4A7D-B0CF-BDF73E2359F9}" type="presParOf" srcId="{AE84C173-194A-4BFF-9D33-5497F8517477}" destId="{D5526B31-6D74-45DD-ACBE-655F90ADBDB2}" srcOrd="9" destOrd="0" presId="urn:microsoft.com/office/officeart/2005/8/layout/target3"/>
    <dgm:cxn modelId="{FF1B6852-16AD-465C-A391-E3F3565DEB75}" type="presParOf" srcId="{AE84C173-194A-4BFF-9D33-5497F8517477}" destId="{C1C06196-0541-4A52-B77E-9FE8553B9C3C}" srcOrd="10" destOrd="0" presId="urn:microsoft.com/office/officeart/2005/8/layout/target3"/>
    <dgm:cxn modelId="{435153AD-2FAB-4C1C-9254-CEB9B9EC027F}" type="presParOf" srcId="{AE84C173-194A-4BFF-9D33-5497F8517477}" destId="{938BE098-45F5-4500-8786-F317FF7FCBA0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0D9F84-B219-4ADD-8C4B-CAC000B99356}" type="doc">
      <dgm:prSet loTypeId="urn:microsoft.com/office/officeart/2005/8/layout/vList2" loCatId="list" qsTypeId="urn:microsoft.com/office/officeart/2005/8/quickstyle/simple2" qsCatId="simple" csTypeId="urn:microsoft.com/office/officeart/2005/8/colors/accent2_1" csCatId="accent2"/>
      <dgm:spPr/>
      <dgm:t>
        <a:bodyPr/>
        <a:lstStyle/>
        <a:p>
          <a:endParaRPr lang="ru-RU"/>
        </a:p>
      </dgm:t>
    </dgm:pt>
    <dgm:pt modelId="{11E63FC3-F4F0-4C02-929F-C300D549613B}">
      <dgm:prSet/>
      <dgm:spPr/>
      <dgm:t>
        <a:bodyPr/>
        <a:lstStyle/>
        <a:p>
          <a:pPr rtl="0"/>
          <a:r>
            <a:rPr lang="ru-RU" dirty="0" smtClean="0"/>
            <a:t>План</a:t>
          </a:r>
          <a:endParaRPr lang="ru-RU" dirty="0"/>
        </a:p>
      </dgm:t>
    </dgm:pt>
    <dgm:pt modelId="{47C5A473-34B5-4717-8ED9-58F16BD01D37}" type="parTrans" cxnId="{63906659-D7FE-4331-8A63-89FE026AEB82}">
      <dgm:prSet/>
      <dgm:spPr/>
      <dgm:t>
        <a:bodyPr/>
        <a:lstStyle/>
        <a:p>
          <a:endParaRPr lang="ru-RU"/>
        </a:p>
      </dgm:t>
    </dgm:pt>
    <dgm:pt modelId="{33ACC8CD-EA48-40B1-8A83-CA76AA969226}" type="sibTrans" cxnId="{63906659-D7FE-4331-8A63-89FE026AEB82}">
      <dgm:prSet/>
      <dgm:spPr/>
      <dgm:t>
        <a:bodyPr/>
        <a:lstStyle/>
        <a:p>
          <a:endParaRPr lang="ru-RU"/>
        </a:p>
      </dgm:t>
    </dgm:pt>
    <dgm:pt modelId="{697E360F-840E-4BE8-89C7-60DE7C5DB35A}" type="pres">
      <dgm:prSet presAssocID="{F90D9F84-B219-4ADD-8C4B-CAC000B993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BD2A91-BE5A-4556-B5EB-62A22D641377}" type="pres">
      <dgm:prSet presAssocID="{11E63FC3-F4F0-4C02-929F-C300D549613B}" presName="parentText" presStyleLbl="node1" presStyleIdx="0" presStyleCnt="1" custLinFactNeighborX="-6591" custLinFactNeighborY="-79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906659-D7FE-4331-8A63-89FE026AEB82}" srcId="{F90D9F84-B219-4ADD-8C4B-CAC000B99356}" destId="{11E63FC3-F4F0-4C02-929F-C300D549613B}" srcOrd="0" destOrd="0" parTransId="{47C5A473-34B5-4717-8ED9-58F16BD01D37}" sibTransId="{33ACC8CD-EA48-40B1-8A83-CA76AA969226}"/>
    <dgm:cxn modelId="{4AF2F233-7413-4C8C-872C-08EE63427488}" type="presOf" srcId="{F90D9F84-B219-4ADD-8C4B-CAC000B99356}" destId="{697E360F-840E-4BE8-89C7-60DE7C5DB35A}" srcOrd="0" destOrd="0" presId="urn:microsoft.com/office/officeart/2005/8/layout/vList2"/>
    <dgm:cxn modelId="{CD53917B-4E89-483B-A910-7484ACCECF04}" type="presOf" srcId="{11E63FC3-F4F0-4C02-929F-C300D549613B}" destId="{1ABD2A91-BE5A-4556-B5EB-62A22D641377}" srcOrd="0" destOrd="0" presId="urn:microsoft.com/office/officeart/2005/8/layout/vList2"/>
    <dgm:cxn modelId="{8BECB4C0-9F54-4073-B6FB-18476A852A57}" type="presParOf" srcId="{697E360F-840E-4BE8-89C7-60DE7C5DB35A}" destId="{1ABD2A91-BE5A-4556-B5EB-62A22D64137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F01FCB-708C-45BF-9B02-EF9708B4227C}" type="doc">
      <dgm:prSet loTypeId="urn:microsoft.com/office/officeart/2005/8/layout/chevron2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4D65BD8-9993-4447-A9A0-9B884D33879E}">
      <dgm:prSet/>
      <dgm:spPr/>
      <dgm:t>
        <a:bodyPr/>
        <a:lstStyle/>
        <a:p>
          <a:pPr rtl="0"/>
          <a:endParaRPr lang="ru-RU" dirty="0"/>
        </a:p>
      </dgm:t>
    </dgm:pt>
    <dgm:pt modelId="{0DE2EA1E-08E0-4C17-A3E7-BE330A9B73CA}" type="parTrans" cxnId="{E72B1BA0-50C6-4276-8A7B-8BAD77252EBA}">
      <dgm:prSet/>
      <dgm:spPr/>
      <dgm:t>
        <a:bodyPr/>
        <a:lstStyle/>
        <a:p>
          <a:endParaRPr lang="ru-RU"/>
        </a:p>
      </dgm:t>
    </dgm:pt>
    <dgm:pt modelId="{F489C2DB-4624-4683-8F0D-52ED685E198D}" type="sibTrans" cxnId="{E72B1BA0-50C6-4276-8A7B-8BAD77252EBA}">
      <dgm:prSet/>
      <dgm:spPr/>
      <dgm:t>
        <a:bodyPr/>
        <a:lstStyle/>
        <a:p>
          <a:endParaRPr lang="ru-RU"/>
        </a:p>
      </dgm:t>
    </dgm:pt>
    <dgm:pt modelId="{FCAB6692-F21B-4F43-89A1-8E03FC7AF6C8}">
      <dgm:prSet/>
      <dgm:spPr/>
      <dgm:t>
        <a:bodyPr/>
        <a:lstStyle/>
        <a:p>
          <a:pPr rtl="0"/>
          <a:endParaRPr lang="ru-RU" dirty="0"/>
        </a:p>
      </dgm:t>
    </dgm:pt>
    <dgm:pt modelId="{64FD6D8B-43BC-45E1-A0B7-B7053A6260B7}" type="parTrans" cxnId="{CD32FA1E-6920-4C09-B30D-9461DC2285F6}">
      <dgm:prSet/>
      <dgm:spPr/>
      <dgm:t>
        <a:bodyPr/>
        <a:lstStyle/>
        <a:p>
          <a:endParaRPr lang="ru-RU"/>
        </a:p>
      </dgm:t>
    </dgm:pt>
    <dgm:pt modelId="{307C6FD2-B8A0-4597-B121-3459BC66E2E1}" type="sibTrans" cxnId="{CD32FA1E-6920-4C09-B30D-9461DC2285F6}">
      <dgm:prSet/>
      <dgm:spPr/>
      <dgm:t>
        <a:bodyPr/>
        <a:lstStyle/>
        <a:p>
          <a:endParaRPr lang="ru-RU"/>
        </a:p>
      </dgm:t>
    </dgm:pt>
    <dgm:pt modelId="{CE446CF8-20FA-4635-98B5-2AFCD58E9488}">
      <dgm:prSet/>
      <dgm:spPr/>
      <dgm:t>
        <a:bodyPr/>
        <a:lstStyle/>
        <a:p>
          <a:pPr rtl="0"/>
          <a:endParaRPr lang="ru-RU" dirty="0"/>
        </a:p>
      </dgm:t>
    </dgm:pt>
    <dgm:pt modelId="{AF716C8B-A479-4106-8BAB-0F8D5042AFB7}" type="parTrans" cxnId="{1F306D68-0EAC-4E55-BBFF-9BB3F15F3145}">
      <dgm:prSet/>
      <dgm:spPr/>
      <dgm:t>
        <a:bodyPr/>
        <a:lstStyle/>
        <a:p>
          <a:endParaRPr lang="ru-RU"/>
        </a:p>
      </dgm:t>
    </dgm:pt>
    <dgm:pt modelId="{16519F7D-5356-4E15-91AA-A669F28244C9}" type="sibTrans" cxnId="{1F306D68-0EAC-4E55-BBFF-9BB3F15F3145}">
      <dgm:prSet/>
      <dgm:spPr/>
      <dgm:t>
        <a:bodyPr/>
        <a:lstStyle/>
        <a:p>
          <a:endParaRPr lang="ru-RU"/>
        </a:p>
      </dgm:t>
    </dgm:pt>
    <dgm:pt modelId="{6DF122D2-9210-4598-891B-82138E9A44D8}">
      <dgm:prSet/>
      <dgm:spPr/>
      <dgm:t>
        <a:bodyPr/>
        <a:lstStyle/>
        <a:p>
          <a:pPr rtl="0"/>
          <a:endParaRPr lang="ru-RU" dirty="0"/>
        </a:p>
      </dgm:t>
    </dgm:pt>
    <dgm:pt modelId="{0F866A0B-0683-462B-8531-02531229D2A2}" type="parTrans" cxnId="{877E22A9-61C0-425A-8FE6-748753CDC0FB}">
      <dgm:prSet/>
      <dgm:spPr/>
      <dgm:t>
        <a:bodyPr/>
        <a:lstStyle/>
        <a:p>
          <a:endParaRPr lang="ru-RU"/>
        </a:p>
      </dgm:t>
    </dgm:pt>
    <dgm:pt modelId="{7425DFCC-A3DA-40CB-A574-6E3603CD385C}" type="sibTrans" cxnId="{877E22A9-61C0-425A-8FE6-748753CDC0FB}">
      <dgm:prSet/>
      <dgm:spPr/>
      <dgm:t>
        <a:bodyPr/>
        <a:lstStyle/>
        <a:p>
          <a:endParaRPr lang="ru-RU"/>
        </a:p>
      </dgm:t>
    </dgm:pt>
    <dgm:pt modelId="{A98725C1-A44D-4020-9F65-43EF9D8FE87A}">
      <dgm:prSet/>
      <dgm:spPr/>
      <dgm:t>
        <a:bodyPr/>
        <a:lstStyle/>
        <a:p>
          <a:pPr rtl="0"/>
          <a:r>
            <a:rPr lang="ru-RU" dirty="0" smtClean="0"/>
            <a:t>Понятие личности</a:t>
          </a:r>
          <a:endParaRPr lang="ru-RU" dirty="0"/>
        </a:p>
      </dgm:t>
    </dgm:pt>
    <dgm:pt modelId="{5FF452E8-73B3-4C15-98AD-16318C3EB942}" type="parTrans" cxnId="{CA606062-BC15-4932-8E9A-E0BB34BFEB03}">
      <dgm:prSet/>
      <dgm:spPr/>
    </dgm:pt>
    <dgm:pt modelId="{E615A301-3C2A-4847-81EC-1FE28FD07E1D}" type="sibTrans" cxnId="{CA606062-BC15-4932-8E9A-E0BB34BFEB03}">
      <dgm:prSet/>
      <dgm:spPr/>
    </dgm:pt>
    <dgm:pt modelId="{1D542FAD-A939-4B5F-A87F-06E02BEEDE0C}">
      <dgm:prSet/>
      <dgm:spPr/>
      <dgm:t>
        <a:bodyPr/>
        <a:lstStyle/>
        <a:p>
          <a:pPr rtl="0"/>
          <a:r>
            <a:rPr lang="ru-RU" smtClean="0"/>
            <a:t>Направленность личности</a:t>
          </a:r>
          <a:endParaRPr lang="ru-RU"/>
        </a:p>
      </dgm:t>
    </dgm:pt>
    <dgm:pt modelId="{B94EC461-3182-44DE-A86C-1FB1F6A6C702}" type="parTrans" cxnId="{3CBC68A6-D421-497E-9D2C-536616D02EE4}">
      <dgm:prSet/>
      <dgm:spPr/>
    </dgm:pt>
    <dgm:pt modelId="{6CD1E39D-5102-430A-8017-195958CA3BF9}" type="sibTrans" cxnId="{3CBC68A6-D421-497E-9D2C-536616D02EE4}">
      <dgm:prSet/>
      <dgm:spPr/>
    </dgm:pt>
    <dgm:pt modelId="{5D091DED-B310-4CCA-A93C-BBD109119870}">
      <dgm:prSet/>
      <dgm:spPr/>
      <dgm:t>
        <a:bodyPr/>
        <a:lstStyle/>
        <a:p>
          <a:pPr rtl="0"/>
          <a:r>
            <a:rPr lang="ru-RU" smtClean="0"/>
            <a:t>Темперамент личности</a:t>
          </a:r>
          <a:endParaRPr lang="ru-RU"/>
        </a:p>
      </dgm:t>
    </dgm:pt>
    <dgm:pt modelId="{309EDAC5-04A8-45CE-80E1-D775CCC35AD2}" type="parTrans" cxnId="{CC780976-DDE1-46F8-91BE-27E628446F45}">
      <dgm:prSet/>
      <dgm:spPr/>
    </dgm:pt>
    <dgm:pt modelId="{C7522A5D-0673-4B57-9470-444C01605B9D}" type="sibTrans" cxnId="{CC780976-DDE1-46F8-91BE-27E628446F45}">
      <dgm:prSet/>
      <dgm:spPr/>
    </dgm:pt>
    <dgm:pt modelId="{EF0E9F1F-D864-4A06-8D5B-14A585A2E008}">
      <dgm:prSet/>
      <dgm:spPr/>
      <dgm:t>
        <a:bodyPr/>
        <a:lstStyle/>
        <a:p>
          <a:pPr rtl="0"/>
          <a:r>
            <a:rPr lang="ru-RU" smtClean="0"/>
            <a:t>Характер личности</a:t>
          </a:r>
          <a:endParaRPr lang="ru-RU"/>
        </a:p>
      </dgm:t>
    </dgm:pt>
    <dgm:pt modelId="{B602348B-8081-4B90-99B9-B8A9FE60D097}" type="parTrans" cxnId="{DF11EBCC-A1D9-44A5-A359-CA621CF7201B}">
      <dgm:prSet/>
      <dgm:spPr/>
    </dgm:pt>
    <dgm:pt modelId="{112BD174-363F-4FED-B386-A219FCCD0FB0}" type="sibTrans" cxnId="{DF11EBCC-A1D9-44A5-A359-CA621CF7201B}">
      <dgm:prSet/>
      <dgm:spPr/>
    </dgm:pt>
    <dgm:pt modelId="{062AC7E8-D54A-47FB-ACD1-698BD2E4D316}" type="pres">
      <dgm:prSet presAssocID="{03F01FCB-708C-45BF-9B02-EF9708B4227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F17141-0FFD-41C1-B9BB-15D439FDEA7F}" type="pres">
      <dgm:prSet presAssocID="{44D65BD8-9993-4447-A9A0-9B884D33879E}" presName="composite" presStyleCnt="0"/>
      <dgm:spPr/>
    </dgm:pt>
    <dgm:pt modelId="{27DBA117-BBF8-4D47-9C7B-CC9A41B1559D}" type="pres">
      <dgm:prSet presAssocID="{44D65BD8-9993-4447-A9A0-9B884D33879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7B92A-5122-4958-B31D-014BF3AF5CC8}" type="pres">
      <dgm:prSet presAssocID="{44D65BD8-9993-4447-A9A0-9B884D33879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27D67-5ABF-4550-9614-13C20C040330}" type="pres">
      <dgm:prSet presAssocID="{F489C2DB-4624-4683-8F0D-52ED685E198D}" presName="sp" presStyleCnt="0"/>
      <dgm:spPr/>
    </dgm:pt>
    <dgm:pt modelId="{50496011-93AB-46FE-82B5-0ADFA9235500}" type="pres">
      <dgm:prSet presAssocID="{FCAB6692-F21B-4F43-89A1-8E03FC7AF6C8}" presName="composite" presStyleCnt="0"/>
      <dgm:spPr/>
    </dgm:pt>
    <dgm:pt modelId="{E71B93C3-F471-47E4-B847-FDE69E1CF1FF}" type="pres">
      <dgm:prSet presAssocID="{FCAB6692-F21B-4F43-89A1-8E03FC7AF6C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3FFCCA-2968-4E4E-B587-16A5EBA6F2D1}" type="pres">
      <dgm:prSet presAssocID="{FCAB6692-F21B-4F43-89A1-8E03FC7AF6C8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288930-E6B7-4B77-B499-B186742FF359}" type="pres">
      <dgm:prSet presAssocID="{307C6FD2-B8A0-4597-B121-3459BC66E2E1}" presName="sp" presStyleCnt="0"/>
      <dgm:spPr/>
    </dgm:pt>
    <dgm:pt modelId="{C4DB1CDE-7677-4410-97FE-F03DA9F85500}" type="pres">
      <dgm:prSet presAssocID="{CE446CF8-20FA-4635-98B5-2AFCD58E9488}" presName="composite" presStyleCnt="0"/>
      <dgm:spPr/>
    </dgm:pt>
    <dgm:pt modelId="{93666A00-0D60-468E-ABDD-55C0DA95C5DF}" type="pres">
      <dgm:prSet presAssocID="{CE446CF8-20FA-4635-98B5-2AFCD58E9488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1032F8-9D0A-471B-BC66-4985EEC496D5}" type="pres">
      <dgm:prSet presAssocID="{CE446CF8-20FA-4635-98B5-2AFCD58E9488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773077-18DC-4E51-B664-D9B11D0E0971}" type="pres">
      <dgm:prSet presAssocID="{16519F7D-5356-4E15-91AA-A669F28244C9}" presName="sp" presStyleCnt="0"/>
      <dgm:spPr/>
    </dgm:pt>
    <dgm:pt modelId="{50894B0D-0E39-43BD-8B3A-88491315586F}" type="pres">
      <dgm:prSet presAssocID="{6DF122D2-9210-4598-891B-82138E9A44D8}" presName="composite" presStyleCnt="0"/>
      <dgm:spPr/>
    </dgm:pt>
    <dgm:pt modelId="{FDC741DB-5722-4248-931D-EDC4851F4B8B}" type="pres">
      <dgm:prSet presAssocID="{6DF122D2-9210-4598-891B-82138E9A44D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E8CC2A-5735-4F54-8DCD-415CFD3C0408}" type="pres">
      <dgm:prSet presAssocID="{6DF122D2-9210-4598-891B-82138E9A44D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CAC73-1B6B-487A-818B-C748ED72272F}" type="presOf" srcId="{A98725C1-A44D-4020-9F65-43EF9D8FE87A}" destId="{5317B92A-5122-4958-B31D-014BF3AF5CC8}" srcOrd="0" destOrd="0" presId="urn:microsoft.com/office/officeart/2005/8/layout/chevron2"/>
    <dgm:cxn modelId="{1F306D68-0EAC-4E55-BBFF-9BB3F15F3145}" srcId="{03F01FCB-708C-45BF-9B02-EF9708B4227C}" destId="{CE446CF8-20FA-4635-98B5-2AFCD58E9488}" srcOrd="2" destOrd="0" parTransId="{AF716C8B-A479-4106-8BAB-0F8D5042AFB7}" sibTransId="{16519F7D-5356-4E15-91AA-A669F28244C9}"/>
    <dgm:cxn modelId="{00CCDE6C-4894-49F6-95E9-DED782071D46}" type="presOf" srcId="{5D091DED-B310-4CCA-A93C-BBD109119870}" destId="{0C1032F8-9D0A-471B-BC66-4985EEC496D5}" srcOrd="0" destOrd="0" presId="urn:microsoft.com/office/officeart/2005/8/layout/chevron2"/>
    <dgm:cxn modelId="{8C804368-7799-4900-A756-1129C3B96274}" type="presOf" srcId="{44D65BD8-9993-4447-A9A0-9B884D33879E}" destId="{27DBA117-BBF8-4D47-9C7B-CC9A41B1559D}" srcOrd="0" destOrd="0" presId="urn:microsoft.com/office/officeart/2005/8/layout/chevron2"/>
    <dgm:cxn modelId="{CA606062-BC15-4932-8E9A-E0BB34BFEB03}" srcId="{44D65BD8-9993-4447-A9A0-9B884D33879E}" destId="{A98725C1-A44D-4020-9F65-43EF9D8FE87A}" srcOrd="0" destOrd="0" parTransId="{5FF452E8-73B3-4C15-98AD-16318C3EB942}" sibTransId="{E615A301-3C2A-4847-81EC-1FE28FD07E1D}"/>
    <dgm:cxn modelId="{E9EEE256-3B8F-43CA-B333-D57949D64F0E}" type="presOf" srcId="{03F01FCB-708C-45BF-9B02-EF9708B4227C}" destId="{062AC7E8-D54A-47FB-ACD1-698BD2E4D316}" srcOrd="0" destOrd="0" presId="urn:microsoft.com/office/officeart/2005/8/layout/chevron2"/>
    <dgm:cxn modelId="{3CBC68A6-D421-497E-9D2C-536616D02EE4}" srcId="{FCAB6692-F21B-4F43-89A1-8E03FC7AF6C8}" destId="{1D542FAD-A939-4B5F-A87F-06E02BEEDE0C}" srcOrd="0" destOrd="0" parTransId="{B94EC461-3182-44DE-A86C-1FB1F6A6C702}" sibTransId="{6CD1E39D-5102-430A-8017-195958CA3BF9}"/>
    <dgm:cxn modelId="{41134E3B-E1CC-47E1-9CCD-CB8788AE3267}" type="presOf" srcId="{CE446CF8-20FA-4635-98B5-2AFCD58E9488}" destId="{93666A00-0D60-468E-ABDD-55C0DA95C5DF}" srcOrd="0" destOrd="0" presId="urn:microsoft.com/office/officeart/2005/8/layout/chevron2"/>
    <dgm:cxn modelId="{E72B1BA0-50C6-4276-8A7B-8BAD77252EBA}" srcId="{03F01FCB-708C-45BF-9B02-EF9708B4227C}" destId="{44D65BD8-9993-4447-A9A0-9B884D33879E}" srcOrd="0" destOrd="0" parTransId="{0DE2EA1E-08E0-4C17-A3E7-BE330A9B73CA}" sibTransId="{F489C2DB-4624-4683-8F0D-52ED685E198D}"/>
    <dgm:cxn modelId="{CC780976-DDE1-46F8-91BE-27E628446F45}" srcId="{CE446CF8-20FA-4635-98B5-2AFCD58E9488}" destId="{5D091DED-B310-4CCA-A93C-BBD109119870}" srcOrd="0" destOrd="0" parTransId="{309EDAC5-04A8-45CE-80E1-D775CCC35AD2}" sibTransId="{C7522A5D-0673-4B57-9470-444C01605B9D}"/>
    <dgm:cxn modelId="{CD32FA1E-6920-4C09-B30D-9461DC2285F6}" srcId="{03F01FCB-708C-45BF-9B02-EF9708B4227C}" destId="{FCAB6692-F21B-4F43-89A1-8E03FC7AF6C8}" srcOrd="1" destOrd="0" parTransId="{64FD6D8B-43BC-45E1-A0B7-B7053A6260B7}" sibTransId="{307C6FD2-B8A0-4597-B121-3459BC66E2E1}"/>
    <dgm:cxn modelId="{080E740E-E12C-4A16-B1DF-6E51AF9501BB}" type="presOf" srcId="{1D542FAD-A939-4B5F-A87F-06E02BEEDE0C}" destId="{043FFCCA-2968-4E4E-B587-16A5EBA6F2D1}" srcOrd="0" destOrd="0" presId="urn:microsoft.com/office/officeart/2005/8/layout/chevron2"/>
    <dgm:cxn modelId="{B8447F1A-F778-4B4A-8F0F-A94D4294A1F3}" type="presOf" srcId="{FCAB6692-F21B-4F43-89A1-8E03FC7AF6C8}" destId="{E71B93C3-F471-47E4-B847-FDE69E1CF1FF}" srcOrd="0" destOrd="0" presId="urn:microsoft.com/office/officeart/2005/8/layout/chevron2"/>
    <dgm:cxn modelId="{1BC990A9-1D67-419B-8097-95756F8ACB2C}" type="presOf" srcId="{6DF122D2-9210-4598-891B-82138E9A44D8}" destId="{FDC741DB-5722-4248-931D-EDC4851F4B8B}" srcOrd="0" destOrd="0" presId="urn:microsoft.com/office/officeart/2005/8/layout/chevron2"/>
    <dgm:cxn modelId="{DF11EBCC-A1D9-44A5-A359-CA621CF7201B}" srcId="{6DF122D2-9210-4598-891B-82138E9A44D8}" destId="{EF0E9F1F-D864-4A06-8D5B-14A585A2E008}" srcOrd="0" destOrd="0" parTransId="{B602348B-8081-4B90-99B9-B8A9FE60D097}" sibTransId="{112BD174-363F-4FED-B386-A219FCCD0FB0}"/>
    <dgm:cxn modelId="{505F6B7F-8ED7-4D3C-A55F-02E99E8D2B66}" type="presOf" srcId="{EF0E9F1F-D864-4A06-8D5B-14A585A2E008}" destId="{B0E8CC2A-5735-4F54-8DCD-415CFD3C0408}" srcOrd="0" destOrd="0" presId="urn:microsoft.com/office/officeart/2005/8/layout/chevron2"/>
    <dgm:cxn modelId="{877E22A9-61C0-425A-8FE6-748753CDC0FB}" srcId="{03F01FCB-708C-45BF-9B02-EF9708B4227C}" destId="{6DF122D2-9210-4598-891B-82138E9A44D8}" srcOrd="3" destOrd="0" parTransId="{0F866A0B-0683-462B-8531-02531229D2A2}" sibTransId="{7425DFCC-A3DA-40CB-A574-6E3603CD385C}"/>
    <dgm:cxn modelId="{4B54882F-3E46-4A8D-B0B6-D9C1846678B1}" type="presParOf" srcId="{062AC7E8-D54A-47FB-ACD1-698BD2E4D316}" destId="{F4F17141-0FFD-41C1-B9BB-15D439FDEA7F}" srcOrd="0" destOrd="0" presId="urn:microsoft.com/office/officeart/2005/8/layout/chevron2"/>
    <dgm:cxn modelId="{82BAF8E6-F9D6-44A6-8B7F-17943C12B495}" type="presParOf" srcId="{F4F17141-0FFD-41C1-B9BB-15D439FDEA7F}" destId="{27DBA117-BBF8-4D47-9C7B-CC9A41B1559D}" srcOrd="0" destOrd="0" presId="urn:microsoft.com/office/officeart/2005/8/layout/chevron2"/>
    <dgm:cxn modelId="{1F861304-E603-4F4E-B8D0-BAFA2E240961}" type="presParOf" srcId="{F4F17141-0FFD-41C1-B9BB-15D439FDEA7F}" destId="{5317B92A-5122-4958-B31D-014BF3AF5CC8}" srcOrd="1" destOrd="0" presId="urn:microsoft.com/office/officeart/2005/8/layout/chevron2"/>
    <dgm:cxn modelId="{80BF16DE-AF4A-459B-9520-27AFEA158F2B}" type="presParOf" srcId="{062AC7E8-D54A-47FB-ACD1-698BD2E4D316}" destId="{DFB27D67-5ABF-4550-9614-13C20C040330}" srcOrd="1" destOrd="0" presId="urn:microsoft.com/office/officeart/2005/8/layout/chevron2"/>
    <dgm:cxn modelId="{9EFF6386-D2C9-424D-9C79-A955F921524F}" type="presParOf" srcId="{062AC7E8-D54A-47FB-ACD1-698BD2E4D316}" destId="{50496011-93AB-46FE-82B5-0ADFA9235500}" srcOrd="2" destOrd="0" presId="urn:microsoft.com/office/officeart/2005/8/layout/chevron2"/>
    <dgm:cxn modelId="{892A4EF6-8ECD-4AC9-B1E7-941F8EB2FFA2}" type="presParOf" srcId="{50496011-93AB-46FE-82B5-0ADFA9235500}" destId="{E71B93C3-F471-47E4-B847-FDE69E1CF1FF}" srcOrd="0" destOrd="0" presId="urn:microsoft.com/office/officeart/2005/8/layout/chevron2"/>
    <dgm:cxn modelId="{87EF6B49-14B1-47F8-B732-21CAD302C260}" type="presParOf" srcId="{50496011-93AB-46FE-82B5-0ADFA9235500}" destId="{043FFCCA-2968-4E4E-B587-16A5EBA6F2D1}" srcOrd="1" destOrd="0" presId="urn:microsoft.com/office/officeart/2005/8/layout/chevron2"/>
    <dgm:cxn modelId="{8DFE976B-2B7A-4B2F-BFB7-1871BC8A7917}" type="presParOf" srcId="{062AC7E8-D54A-47FB-ACD1-698BD2E4D316}" destId="{7C288930-E6B7-4B77-B499-B186742FF359}" srcOrd="3" destOrd="0" presId="urn:microsoft.com/office/officeart/2005/8/layout/chevron2"/>
    <dgm:cxn modelId="{9EEDB61F-54D3-46A0-8577-C2FC1ED2F93B}" type="presParOf" srcId="{062AC7E8-D54A-47FB-ACD1-698BD2E4D316}" destId="{C4DB1CDE-7677-4410-97FE-F03DA9F85500}" srcOrd="4" destOrd="0" presId="urn:microsoft.com/office/officeart/2005/8/layout/chevron2"/>
    <dgm:cxn modelId="{15BB8354-8A71-492C-8EC7-4574B0BCA0C0}" type="presParOf" srcId="{C4DB1CDE-7677-4410-97FE-F03DA9F85500}" destId="{93666A00-0D60-468E-ABDD-55C0DA95C5DF}" srcOrd="0" destOrd="0" presId="urn:microsoft.com/office/officeart/2005/8/layout/chevron2"/>
    <dgm:cxn modelId="{F78461AE-3B03-4C8F-AC1A-A9F0BB5F6B5B}" type="presParOf" srcId="{C4DB1CDE-7677-4410-97FE-F03DA9F85500}" destId="{0C1032F8-9D0A-471B-BC66-4985EEC496D5}" srcOrd="1" destOrd="0" presId="urn:microsoft.com/office/officeart/2005/8/layout/chevron2"/>
    <dgm:cxn modelId="{77CE3B40-9BDD-442F-A2D1-3EF82BA4339A}" type="presParOf" srcId="{062AC7E8-D54A-47FB-ACD1-698BD2E4D316}" destId="{55773077-18DC-4E51-B664-D9B11D0E0971}" srcOrd="5" destOrd="0" presId="urn:microsoft.com/office/officeart/2005/8/layout/chevron2"/>
    <dgm:cxn modelId="{DDC50436-6A3C-4C05-89D1-C7653D5415A2}" type="presParOf" srcId="{062AC7E8-D54A-47FB-ACD1-698BD2E4D316}" destId="{50894B0D-0E39-43BD-8B3A-88491315586F}" srcOrd="6" destOrd="0" presId="urn:microsoft.com/office/officeart/2005/8/layout/chevron2"/>
    <dgm:cxn modelId="{BF381973-4267-4903-A1A1-33D4005C448A}" type="presParOf" srcId="{50894B0D-0E39-43BD-8B3A-88491315586F}" destId="{FDC741DB-5722-4248-931D-EDC4851F4B8B}" srcOrd="0" destOrd="0" presId="urn:microsoft.com/office/officeart/2005/8/layout/chevron2"/>
    <dgm:cxn modelId="{19E31BDA-40C6-459D-B0CA-F02F0EB88E80}" type="presParOf" srcId="{50894B0D-0E39-43BD-8B3A-88491315586F}" destId="{B0E8CC2A-5735-4F54-8DCD-415CFD3C040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F4C508-4926-4609-836F-D6BEEC106A44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4B5BC-1A4A-48E0-91E1-6E958D677EC6}">
      <dgm:prSet/>
      <dgm:spPr>
        <a:solidFill>
          <a:srgbClr val="00B050"/>
        </a:solidFill>
      </dgm:spPr>
      <dgm:t>
        <a:bodyPr/>
        <a:lstStyle/>
        <a:p>
          <a:pPr rtl="0"/>
          <a:r>
            <a:rPr lang="ru-RU" dirty="0" smtClean="0"/>
            <a:t>Понятие личности</a:t>
          </a:r>
          <a:endParaRPr lang="ru-RU" dirty="0"/>
        </a:p>
      </dgm:t>
    </dgm:pt>
    <dgm:pt modelId="{14344095-DC7B-47F4-92F3-3830FF107A6F}" type="parTrans" cxnId="{DC9B4073-2D21-467D-8D6C-54F399139D33}">
      <dgm:prSet/>
      <dgm:spPr/>
      <dgm:t>
        <a:bodyPr/>
        <a:lstStyle/>
        <a:p>
          <a:endParaRPr lang="ru-RU"/>
        </a:p>
      </dgm:t>
    </dgm:pt>
    <dgm:pt modelId="{24B59494-A0F8-4F7F-8AF3-C4F2B73A60A8}" type="sibTrans" cxnId="{DC9B4073-2D21-467D-8D6C-54F399139D33}">
      <dgm:prSet/>
      <dgm:spPr/>
      <dgm:t>
        <a:bodyPr/>
        <a:lstStyle/>
        <a:p>
          <a:endParaRPr lang="ru-RU"/>
        </a:p>
      </dgm:t>
    </dgm:pt>
    <dgm:pt modelId="{7BCB4BAE-574A-4D05-A6B2-474414BE49A6}" type="pres">
      <dgm:prSet presAssocID="{0CF4C508-4926-4609-836F-D6BEEC106A4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B520A2-6A06-4F8A-9AAD-9B88CD82494E}" type="pres">
      <dgm:prSet presAssocID="{1404B5BC-1A4A-48E0-91E1-6E958D677EC6}" presName="composite" presStyleCnt="0"/>
      <dgm:spPr/>
    </dgm:pt>
    <dgm:pt modelId="{789EC4FD-1AA3-44A7-9B1E-4653D705D4A0}" type="pres">
      <dgm:prSet presAssocID="{1404B5BC-1A4A-48E0-91E1-6E958D677EC6}" presName="imgShp" presStyleLbl="fgImgPlace1" presStyleIdx="0" presStyleCnt="1" custScaleX="107119" custLinFactNeighborX="-69627" custLinFactNeighborY="-139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E3CD83A-042E-4FBF-BDEB-33707E3D7922}" type="pres">
      <dgm:prSet presAssocID="{1404B5BC-1A4A-48E0-91E1-6E958D677EC6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52C0C4-3640-4819-91EB-DD05FCA78830}" type="presOf" srcId="{1404B5BC-1A4A-48E0-91E1-6E958D677EC6}" destId="{DE3CD83A-042E-4FBF-BDEB-33707E3D7922}" srcOrd="0" destOrd="0" presId="urn:microsoft.com/office/officeart/2005/8/layout/vList3#1"/>
    <dgm:cxn modelId="{0A0904A9-2B92-42B8-ABA1-C12D5A5D4F85}" type="presOf" srcId="{0CF4C508-4926-4609-836F-D6BEEC106A44}" destId="{7BCB4BAE-574A-4D05-A6B2-474414BE49A6}" srcOrd="0" destOrd="0" presId="urn:microsoft.com/office/officeart/2005/8/layout/vList3#1"/>
    <dgm:cxn modelId="{DC9B4073-2D21-467D-8D6C-54F399139D33}" srcId="{0CF4C508-4926-4609-836F-D6BEEC106A44}" destId="{1404B5BC-1A4A-48E0-91E1-6E958D677EC6}" srcOrd="0" destOrd="0" parTransId="{14344095-DC7B-47F4-92F3-3830FF107A6F}" sibTransId="{24B59494-A0F8-4F7F-8AF3-C4F2B73A60A8}"/>
    <dgm:cxn modelId="{7298FD10-33C9-422A-8074-059666035859}" type="presParOf" srcId="{7BCB4BAE-574A-4D05-A6B2-474414BE49A6}" destId="{63B520A2-6A06-4F8A-9AAD-9B88CD82494E}" srcOrd="0" destOrd="0" presId="urn:microsoft.com/office/officeart/2005/8/layout/vList3#1"/>
    <dgm:cxn modelId="{CF8721C9-2F73-4CCE-92D1-35A0AF648BC7}" type="presParOf" srcId="{63B520A2-6A06-4F8A-9AAD-9B88CD82494E}" destId="{789EC4FD-1AA3-44A7-9B1E-4653D705D4A0}" srcOrd="0" destOrd="0" presId="urn:microsoft.com/office/officeart/2005/8/layout/vList3#1"/>
    <dgm:cxn modelId="{8191F021-22C2-4A09-869B-3BC4B67850E9}" type="presParOf" srcId="{63B520A2-6A06-4F8A-9AAD-9B88CD82494E}" destId="{DE3CD83A-042E-4FBF-BDEB-33707E3D7922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D1DDFB-B563-4347-8E2E-4EF7C387B7D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00CF09-AFBB-4E3C-A6A9-8768C5497F11}">
      <dgm:prSet/>
      <dgm:spPr>
        <a:solidFill>
          <a:srgbClr val="FC3846"/>
        </a:solidFill>
      </dgm:spPr>
      <dgm:t>
        <a:bodyPr/>
        <a:lstStyle/>
        <a:p>
          <a:pPr rtl="0"/>
          <a:r>
            <a:rPr lang="ru-RU" dirty="0" smtClean="0"/>
            <a:t>Направленность личности</a:t>
          </a:r>
          <a:endParaRPr lang="ru-RU" dirty="0"/>
        </a:p>
      </dgm:t>
    </dgm:pt>
    <dgm:pt modelId="{CDEC55AF-B01C-4F76-8028-1AC8C9F4D587}" type="parTrans" cxnId="{25C169D2-77CD-4FA6-B35B-2D7411828AC3}">
      <dgm:prSet/>
      <dgm:spPr/>
      <dgm:t>
        <a:bodyPr/>
        <a:lstStyle/>
        <a:p>
          <a:endParaRPr lang="ru-RU"/>
        </a:p>
      </dgm:t>
    </dgm:pt>
    <dgm:pt modelId="{2D14FB30-D985-491A-9BD9-01C23A452CDD}" type="sibTrans" cxnId="{25C169D2-77CD-4FA6-B35B-2D7411828AC3}">
      <dgm:prSet/>
      <dgm:spPr/>
      <dgm:t>
        <a:bodyPr/>
        <a:lstStyle/>
        <a:p>
          <a:endParaRPr lang="ru-RU"/>
        </a:p>
      </dgm:t>
    </dgm:pt>
    <dgm:pt modelId="{81CB8B7C-7C30-440A-B1ED-82C3D19D0545}" type="pres">
      <dgm:prSet presAssocID="{E6D1DDFB-B563-4347-8E2E-4EF7C387B7D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62B8F4-1824-44E3-BD1A-B3240B3B60DC}" type="pres">
      <dgm:prSet presAssocID="{1100CF09-AFBB-4E3C-A6A9-8768C5497F1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C169D2-77CD-4FA6-B35B-2D7411828AC3}" srcId="{E6D1DDFB-B563-4347-8E2E-4EF7C387B7D5}" destId="{1100CF09-AFBB-4E3C-A6A9-8768C5497F11}" srcOrd="0" destOrd="0" parTransId="{CDEC55AF-B01C-4F76-8028-1AC8C9F4D587}" sibTransId="{2D14FB30-D985-491A-9BD9-01C23A452CDD}"/>
    <dgm:cxn modelId="{3C2C726B-5266-4747-9895-665348499FBE}" type="presOf" srcId="{E6D1DDFB-B563-4347-8E2E-4EF7C387B7D5}" destId="{81CB8B7C-7C30-440A-B1ED-82C3D19D0545}" srcOrd="0" destOrd="0" presId="urn:microsoft.com/office/officeart/2005/8/layout/vList2"/>
    <dgm:cxn modelId="{6C554902-6E50-4CA8-8303-2606C6A9ECF2}" type="presOf" srcId="{1100CF09-AFBB-4E3C-A6A9-8768C5497F11}" destId="{0F62B8F4-1824-44E3-BD1A-B3240B3B60DC}" srcOrd="0" destOrd="0" presId="urn:microsoft.com/office/officeart/2005/8/layout/vList2"/>
    <dgm:cxn modelId="{5D9852B4-56FA-4D7B-8C54-D42C24CAD412}" type="presParOf" srcId="{81CB8B7C-7C30-440A-B1ED-82C3D19D0545}" destId="{0F62B8F4-1824-44E3-BD1A-B3240B3B60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64CB05-AE11-445D-BDAB-AF0D026EA280}" type="doc">
      <dgm:prSet loTypeId="urn:microsoft.com/office/officeart/2005/8/layout/matrix3" loCatId="matrix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B4CDA4-A673-48DB-8255-CB4ACA660E3B}">
      <dgm:prSet/>
      <dgm:spPr>
        <a:solidFill>
          <a:srgbClr val="ADEA4A">
            <a:alpha val="69020"/>
          </a:srgb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стремление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39B51A0-97C4-4317-9B57-0FA5CE2D2CB4}" type="parTrans" cxnId="{ADA8F382-7944-48EC-AD2B-BC4E694E1653}">
      <dgm:prSet/>
      <dgm:spPr/>
      <dgm:t>
        <a:bodyPr/>
        <a:lstStyle/>
        <a:p>
          <a:endParaRPr lang="ru-RU"/>
        </a:p>
      </dgm:t>
    </dgm:pt>
    <dgm:pt modelId="{459BE123-E86D-4FB6-8945-9B8B0351D834}" type="sibTrans" cxnId="{ADA8F382-7944-48EC-AD2B-BC4E694E1653}">
      <dgm:prSet/>
      <dgm:spPr/>
      <dgm:t>
        <a:bodyPr/>
        <a:lstStyle/>
        <a:p>
          <a:endParaRPr lang="ru-RU"/>
        </a:p>
      </dgm:t>
    </dgm:pt>
    <dgm:pt modelId="{66FB4304-7B80-43D3-BCE1-0F0E0C7BB1BE}">
      <dgm:prSet custT="1"/>
      <dgm:spPr>
        <a:solidFill>
          <a:srgbClr val="F3A741">
            <a:alpha val="69804"/>
          </a:srgbClr>
        </a:solidFill>
      </dgm:spPr>
      <dgm:t>
        <a:bodyPr/>
        <a:lstStyle/>
        <a:p>
          <a:pPr rtl="0"/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желание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A36A430-4E09-450C-A56E-05A732BA3802}" type="parTrans" cxnId="{5781B983-B292-47F1-A413-4E824E06F9B2}">
      <dgm:prSet/>
      <dgm:spPr/>
      <dgm:t>
        <a:bodyPr/>
        <a:lstStyle/>
        <a:p>
          <a:endParaRPr lang="ru-RU"/>
        </a:p>
      </dgm:t>
    </dgm:pt>
    <dgm:pt modelId="{C6ABAB15-E304-456B-AD6C-B34D2BD788E3}" type="sibTrans" cxnId="{5781B983-B292-47F1-A413-4E824E06F9B2}">
      <dgm:prSet/>
      <dgm:spPr/>
      <dgm:t>
        <a:bodyPr/>
        <a:lstStyle/>
        <a:p>
          <a:endParaRPr lang="ru-RU"/>
        </a:p>
      </dgm:t>
    </dgm:pt>
    <dgm:pt modelId="{714E8EFE-D8A2-4A19-86D5-1F4B51872F63}">
      <dgm:prSet custT="1"/>
      <dgm:spPr>
        <a:solidFill>
          <a:srgbClr val="3399FF">
            <a:alpha val="50980"/>
          </a:srgbClr>
        </a:solidFill>
      </dgm:spPr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влечение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FCA0B421-45F0-4DE6-9DAD-637D3E784E55}" type="parTrans" cxnId="{93B518F7-9C11-484F-B132-A2EB25FACBC4}">
      <dgm:prSet/>
      <dgm:spPr/>
      <dgm:t>
        <a:bodyPr/>
        <a:lstStyle/>
        <a:p>
          <a:endParaRPr lang="ru-RU"/>
        </a:p>
      </dgm:t>
    </dgm:pt>
    <dgm:pt modelId="{06505592-6B25-4E53-8412-F7166A7FE578}" type="sibTrans" cxnId="{93B518F7-9C11-484F-B132-A2EB25FACBC4}">
      <dgm:prSet/>
      <dgm:spPr/>
      <dgm:t>
        <a:bodyPr/>
        <a:lstStyle/>
        <a:p>
          <a:endParaRPr lang="ru-RU"/>
        </a:p>
      </dgm:t>
    </dgm:pt>
    <dgm:pt modelId="{8748B92C-9F39-4344-9B2D-F08602F53F86}">
      <dgm:prSet/>
      <dgm:spPr/>
      <dgm:t>
        <a:bodyPr/>
        <a:lstStyle/>
        <a:p>
          <a:pPr rtl="0"/>
          <a:endParaRPr lang="ru-RU" dirty="0"/>
        </a:p>
      </dgm:t>
    </dgm:pt>
    <dgm:pt modelId="{44E12CE0-1992-4846-8579-E16F276983C5}" type="parTrans" cxnId="{2A6A24AA-3EA0-4796-B550-662868357100}">
      <dgm:prSet/>
      <dgm:spPr/>
      <dgm:t>
        <a:bodyPr/>
        <a:lstStyle/>
        <a:p>
          <a:endParaRPr lang="ru-RU"/>
        </a:p>
      </dgm:t>
    </dgm:pt>
    <dgm:pt modelId="{C32012E6-8DFE-4BEF-A5F7-AFA624EDE11B}" type="sibTrans" cxnId="{2A6A24AA-3EA0-4796-B550-662868357100}">
      <dgm:prSet/>
      <dgm:spPr/>
      <dgm:t>
        <a:bodyPr/>
        <a:lstStyle/>
        <a:p>
          <a:endParaRPr lang="ru-RU"/>
        </a:p>
      </dgm:t>
    </dgm:pt>
    <dgm:pt modelId="{E68E8EE2-BFCF-4B8B-B0D9-376871F2349A}">
      <dgm:prSet custT="1"/>
      <dgm:spPr>
        <a:solidFill>
          <a:srgbClr val="F50F40">
            <a:alpha val="80000"/>
          </a:srgbClr>
        </a:solidFill>
      </dgm:spPr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склонность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3302E37-2BA8-4DC2-BE8B-52D69A26E88C}" type="parTrans" cxnId="{05F58BC9-2F03-4942-9EDF-438D1ACE6896}">
      <dgm:prSet/>
      <dgm:spPr/>
      <dgm:t>
        <a:bodyPr/>
        <a:lstStyle/>
        <a:p>
          <a:endParaRPr lang="ru-RU"/>
        </a:p>
      </dgm:t>
    </dgm:pt>
    <dgm:pt modelId="{80490C6C-E148-48EA-AD5C-DAC2071FD618}" type="sibTrans" cxnId="{05F58BC9-2F03-4942-9EDF-438D1ACE6896}">
      <dgm:prSet/>
      <dgm:spPr/>
      <dgm:t>
        <a:bodyPr/>
        <a:lstStyle/>
        <a:p>
          <a:endParaRPr lang="ru-RU"/>
        </a:p>
      </dgm:t>
    </dgm:pt>
    <dgm:pt modelId="{8CFEF441-76EE-4D5D-8CB3-1F4306CEDD2B}">
      <dgm:prSet/>
      <dgm:spPr/>
      <dgm:t>
        <a:bodyPr/>
        <a:lstStyle/>
        <a:p>
          <a:endParaRPr lang="ru-RU"/>
        </a:p>
      </dgm:t>
    </dgm:pt>
    <dgm:pt modelId="{B360000F-4D90-4179-B904-77F32D33727D}" type="parTrans" cxnId="{98496556-4C36-4997-A43D-66BDE0023177}">
      <dgm:prSet/>
      <dgm:spPr/>
      <dgm:t>
        <a:bodyPr/>
        <a:lstStyle/>
        <a:p>
          <a:endParaRPr lang="ru-RU"/>
        </a:p>
      </dgm:t>
    </dgm:pt>
    <dgm:pt modelId="{8431EA41-9E69-4085-96AD-331A5C38E409}" type="sibTrans" cxnId="{98496556-4C36-4997-A43D-66BDE0023177}">
      <dgm:prSet/>
      <dgm:spPr/>
      <dgm:t>
        <a:bodyPr/>
        <a:lstStyle/>
        <a:p>
          <a:endParaRPr lang="ru-RU"/>
        </a:p>
      </dgm:t>
    </dgm:pt>
    <dgm:pt modelId="{63F89AA1-6B65-4C6F-8AAC-58FFF87681C2}" type="pres">
      <dgm:prSet presAssocID="{B664CB05-AE11-445D-BDAB-AF0D026EA28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C43606-1587-48D1-9118-6D4127E651B2}" type="pres">
      <dgm:prSet presAssocID="{B664CB05-AE11-445D-BDAB-AF0D026EA280}" presName="diamond" presStyleLbl="bgShp" presStyleIdx="0" presStyleCnt="1" custLinFactNeighborX="-1163" custLinFactNeighborY="-1292"/>
      <dgm:spPr/>
    </dgm:pt>
    <dgm:pt modelId="{7E3A24FF-8A04-43B0-BAD6-504BDB5DB7CA}" type="pres">
      <dgm:prSet presAssocID="{B664CB05-AE11-445D-BDAB-AF0D026EA280}" presName="quad1" presStyleLbl="node1" presStyleIdx="0" presStyleCnt="4" custLinFactNeighborX="-4146" custLinFactNeighborY="-11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0CD54E-B9BD-49C3-B5E8-696CFEDCC9CF}" type="pres">
      <dgm:prSet presAssocID="{B664CB05-AE11-445D-BDAB-AF0D026EA280}" presName="quad2" presStyleLbl="node1" presStyleIdx="1" presStyleCnt="4" custLinFactNeighborX="-130" custLinFactNeighborY="-20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5ED91-B2F8-4AD3-88B5-A8C481CF6714}" type="pres">
      <dgm:prSet presAssocID="{B664CB05-AE11-445D-BDAB-AF0D026EA280}" presName="quad3" presStyleLbl="node1" presStyleIdx="2" presStyleCnt="4" custLinFactX="-7972" custLinFactY="-9755" custLinFactNeighborX="-100000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DA4E83-0A7E-4009-B6CC-D338EF54F019}" type="pres">
      <dgm:prSet presAssocID="{B664CB05-AE11-445D-BDAB-AF0D026EA280}" presName="quad4" presStyleLbl="node1" presStyleIdx="3" presStyleCnt="4" custLinFactX="-11613" custLinFactNeighborX="-100000" custLinFactNeighborY="-19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5C5C26-86B8-48A7-B11C-42A619CFD9B5}" type="presOf" srcId="{66FB4304-7B80-43D3-BCE1-0F0E0C7BB1BE}" destId="{960CD54E-B9BD-49C3-B5E8-696CFEDCC9CF}" srcOrd="0" destOrd="0" presId="urn:microsoft.com/office/officeart/2005/8/layout/matrix3"/>
    <dgm:cxn modelId="{05F58BC9-2F03-4942-9EDF-438D1ACE6896}" srcId="{B664CB05-AE11-445D-BDAB-AF0D026EA280}" destId="{E68E8EE2-BFCF-4B8B-B0D9-376871F2349A}" srcOrd="3" destOrd="0" parTransId="{83302E37-2BA8-4DC2-BE8B-52D69A26E88C}" sibTransId="{80490C6C-E148-48EA-AD5C-DAC2071FD618}"/>
    <dgm:cxn modelId="{93B518F7-9C11-484F-B132-A2EB25FACBC4}" srcId="{B664CB05-AE11-445D-BDAB-AF0D026EA280}" destId="{714E8EFE-D8A2-4A19-86D5-1F4B51872F63}" srcOrd="2" destOrd="0" parTransId="{FCA0B421-45F0-4DE6-9DAD-637D3E784E55}" sibTransId="{06505592-6B25-4E53-8412-F7166A7FE578}"/>
    <dgm:cxn modelId="{ADA8F382-7944-48EC-AD2B-BC4E694E1653}" srcId="{B664CB05-AE11-445D-BDAB-AF0D026EA280}" destId="{EEB4CDA4-A673-48DB-8255-CB4ACA660E3B}" srcOrd="0" destOrd="0" parTransId="{439B51A0-97C4-4317-9B57-0FA5CE2D2CB4}" sibTransId="{459BE123-E86D-4FB6-8945-9B8B0351D834}"/>
    <dgm:cxn modelId="{5781B983-B292-47F1-A413-4E824E06F9B2}" srcId="{B664CB05-AE11-445D-BDAB-AF0D026EA280}" destId="{66FB4304-7B80-43D3-BCE1-0F0E0C7BB1BE}" srcOrd="1" destOrd="0" parTransId="{4A36A430-4E09-450C-A56E-05A732BA3802}" sibTransId="{C6ABAB15-E304-456B-AD6C-B34D2BD788E3}"/>
    <dgm:cxn modelId="{2A6A24AA-3EA0-4796-B550-662868357100}" srcId="{B664CB05-AE11-445D-BDAB-AF0D026EA280}" destId="{8748B92C-9F39-4344-9B2D-F08602F53F86}" srcOrd="5" destOrd="0" parTransId="{44E12CE0-1992-4846-8579-E16F276983C5}" sibTransId="{C32012E6-8DFE-4BEF-A5F7-AFA624EDE11B}"/>
    <dgm:cxn modelId="{3C0CB277-DFDB-4CA0-A11D-8E3BB6AF001F}" type="presOf" srcId="{E68E8EE2-BFCF-4B8B-B0D9-376871F2349A}" destId="{83DA4E83-0A7E-4009-B6CC-D338EF54F019}" srcOrd="0" destOrd="0" presId="urn:microsoft.com/office/officeart/2005/8/layout/matrix3"/>
    <dgm:cxn modelId="{4A7B0183-3720-43FA-9287-2E8D6D599A9B}" type="presOf" srcId="{EEB4CDA4-A673-48DB-8255-CB4ACA660E3B}" destId="{7E3A24FF-8A04-43B0-BAD6-504BDB5DB7CA}" srcOrd="0" destOrd="0" presId="urn:microsoft.com/office/officeart/2005/8/layout/matrix3"/>
    <dgm:cxn modelId="{4A7C728D-171C-46FA-984B-7D3DB25BD79A}" type="presOf" srcId="{B664CB05-AE11-445D-BDAB-AF0D026EA280}" destId="{63F89AA1-6B65-4C6F-8AAC-58FFF87681C2}" srcOrd="0" destOrd="0" presId="urn:microsoft.com/office/officeart/2005/8/layout/matrix3"/>
    <dgm:cxn modelId="{92DE6A60-6547-477D-BBDB-E11768EF7E1B}" type="presOf" srcId="{714E8EFE-D8A2-4A19-86D5-1F4B51872F63}" destId="{5B65ED91-B2F8-4AD3-88B5-A8C481CF6714}" srcOrd="0" destOrd="0" presId="urn:microsoft.com/office/officeart/2005/8/layout/matrix3"/>
    <dgm:cxn modelId="{98496556-4C36-4997-A43D-66BDE0023177}" srcId="{B664CB05-AE11-445D-BDAB-AF0D026EA280}" destId="{8CFEF441-76EE-4D5D-8CB3-1F4306CEDD2B}" srcOrd="4" destOrd="0" parTransId="{B360000F-4D90-4179-B904-77F32D33727D}" sibTransId="{8431EA41-9E69-4085-96AD-331A5C38E409}"/>
    <dgm:cxn modelId="{FE365CE5-5F2E-4938-ADD4-E5B950109BCB}" type="presParOf" srcId="{63F89AA1-6B65-4C6F-8AAC-58FFF87681C2}" destId="{AEC43606-1587-48D1-9118-6D4127E651B2}" srcOrd="0" destOrd="0" presId="urn:microsoft.com/office/officeart/2005/8/layout/matrix3"/>
    <dgm:cxn modelId="{95AB3931-B457-4142-96DF-88D028168097}" type="presParOf" srcId="{63F89AA1-6B65-4C6F-8AAC-58FFF87681C2}" destId="{7E3A24FF-8A04-43B0-BAD6-504BDB5DB7CA}" srcOrd="1" destOrd="0" presId="urn:microsoft.com/office/officeart/2005/8/layout/matrix3"/>
    <dgm:cxn modelId="{A2D558E4-26D2-4746-AAC9-4F279D41FC92}" type="presParOf" srcId="{63F89AA1-6B65-4C6F-8AAC-58FFF87681C2}" destId="{960CD54E-B9BD-49C3-B5E8-696CFEDCC9CF}" srcOrd="2" destOrd="0" presId="urn:microsoft.com/office/officeart/2005/8/layout/matrix3"/>
    <dgm:cxn modelId="{120E2F92-34FB-4B2D-B777-4FAB67391777}" type="presParOf" srcId="{63F89AA1-6B65-4C6F-8AAC-58FFF87681C2}" destId="{5B65ED91-B2F8-4AD3-88B5-A8C481CF6714}" srcOrd="3" destOrd="0" presId="urn:microsoft.com/office/officeart/2005/8/layout/matrix3"/>
    <dgm:cxn modelId="{A64E3155-50FE-4AFC-BB0F-3F54ED68D03C}" type="presParOf" srcId="{63F89AA1-6B65-4C6F-8AAC-58FFF87681C2}" destId="{83DA4E83-0A7E-4009-B6CC-D338EF54F01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DF83774-1B8F-4EAC-910F-C5D33C2D514C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46F9CC-92FD-406D-831F-259B77C58B5A}">
      <dgm:prSet/>
      <dgm:spPr>
        <a:solidFill>
          <a:srgbClr val="7030A0"/>
        </a:solidFill>
      </dgm:spPr>
      <dgm:t>
        <a:bodyPr/>
        <a:lstStyle/>
        <a:p>
          <a:pPr rtl="0"/>
          <a:r>
            <a:rPr lang="ru-RU" dirty="0" smtClean="0"/>
            <a:t>Темперамент личности</a:t>
          </a:r>
          <a:endParaRPr lang="ru-RU" dirty="0"/>
        </a:p>
      </dgm:t>
    </dgm:pt>
    <dgm:pt modelId="{69BE53D8-C089-44D6-BE07-567D9B7CD95A}" type="parTrans" cxnId="{B9173CD9-C37F-471C-8938-C8FC2718D1DE}">
      <dgm:prSet/>
      <dgm:spPr/>
      <dgm:t>
        <a:bodyPr/>
        <a:lstStyle/>
        <a:p>
          <a:endParaRPr lang="ru-RU"/>
        </a:p>
      </dgm:t>
    </dgm:pt>
    <dgm:pt modelId="{34A5DB04-B02E-400C-84C2-567FD44009FC}" type="sibTrans" cxnId="{B9173CD9-C37F-471C-8938-C8FC2718D1DE}">
      <dgm:prSet/>
      <dgm:spPr/>
      <dgm:t>
        <a:bodyPr/>
        <a:lstStyle/>
        <a:p>
          <a:endParaRPr lang="ru-RU"/>
        </a:p>
      </dgm:t>
    </dgm:pt>
    <dgm:pt modelId="{3D623A6D-AD10-415C-B49A-0009D4D3D4C7}" type="pres">
      <dgm:prSet presAssocID="{EDF83774-1B8F-4EAC-910F-C5D33C2D514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675EB5-7D2C-49A4-9616-A305CB04C7E9}" type="pres">
      <dgm:prSet presAssocID="{4446F9CC-92FD-406D-831F-259B77C58B5A}" presName="comp" presStyleCnt="0"/>
      <dgm:spPr/>
    </dgm:pt>
    <dgm:pt modelId="{C9E17945-FBE0-408F-AA29-8687C8B9645C}" type="pres">
      <dgm:prSet presAssocID="{4446F9CC-92FD-406D-831F-259B77C58B5A}" presName="box" presStyleLbl="node1" presStyleIdx="0" presStyleCnt="1" custLinFactNeighborX="2857" custLinFactNeighborY="33331"/>
      <dgm:spPr/>
      <dgm:t>
        <a:bodyPr/>
        <a:lstStyle/>
        <a:p>
          <a:endParaRPr lang="ru-RU"/>
        </a:p>
      </dgm:t>
    </dgm:pt>
    <dgm:pt modelId="{CAA52596-5CB8-414A-8029-275085A5DA80}" type="pres">
      <dgm:prSet presAssocID="{4446F9CC-92FD-406D-831F-259B77C58B5A}" presName="img" presStyleLbl="fgImgPlace1" presStyleIdx="0" presStyleCnt="1" custFlipHor="1" custScaleX="21905" custScaleY="41672"/>
      <dgm:spPr/>
    </dgm:pt>
    <dgm:pt modelId="{7F90E1A2-6C23-41DD-A5E5-C294A883D9E4}" type="pres">
      <dgm:prSet presAssocID="{4446F9CC-92FD-406D-831F-259B77C58B5A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173CD9-C37F-471C-8938-C8FC2718D1DE}" srcId="{EDF83774-1B8F-4EAC-910F-C5D33C2D514C}" destId="{4446F9CC-92FD-406D-831F-259B77C58B5A}" srcOrd="0" destOrd="0" parTransId="{69BE53D8-C089-44D6-BE07-567D9B7CD95A}" sibTransId="{34A5DB04-B02E-400C-84C2-567FD44009FC}"/>
    <dgm:cxn modelId="{6961B03F-9F6A-46AA-9009-A5853A8A67B7}" type="presOf" srcId="{4446F9CC-92FD-406D-831F-259B77C58B5A}" destId="{C9E17945-FBE0-408F-AA29-8687C8B9645C}" srcOrd="0" destOrd="0" presId="urn:microsoft.com/office/officeart/2005/8/layout/vList4#1"/>
    <dgm:cxn modelId="{FA95DCDB-C12F-40C9-85D6-6FCA661AE83B}" type="presOf" srcId="{EDF83774-1B8F-4EAC-910F-C5D33C2D514C}" destId="{3D623A6D-AD10-415C-B49A-0009D4D3D4C7}" srcOrd="0" destOrd="0" presId="urn:microsoft.com/office/officeart/2005/8/layout/vList4#1"/>
    <dgm:cxn modelId="{FBB3BB62-3A9A-4503-97FC-E96C05C959EE}" type="presOf" srcId="{4446F9CC-92FD-406D-831F-259B77C58B5A}" destId="{7F90E1A2-6C23-41DD-A5E5-C294A883D9E4}" srcOrd="1" destOrd="0" presId="urn:microsoft.com/office/officeart/2005/8/layout/vList4#1"/>
    <dgm:cxn modelId="{D5F1EACE-C213-44E8-A39A-860EF31ECE93}" type="presParOf" srcId="{3D623A6D-AD10-415C-B49A-0009D4D3D4C7}" destId="{46675EB5-7D2C-49A4-9616-A305CB04C7E9}" srcOrd="0" destOrd="0" presId="urn:microsoft.com/office/officeart/2005/8/layout/vList4#1"/>
    <dgm:cxn modelId="{BDDF57A2-CE89-4CD5-B34C-61E3D6AB7563}" type="presParOf" srcId="{46675EB5-7D2C-49A4-9616-A305CB04C7E9}" destId="{C9E17945-FBE0-408F-AA29-8687C8B9645C}" srcOrd="0" destOrd="0" presId="urn:microsoft.com/office/officeart/2005/8/layout/vList4#1"/>
    <dgm:cxn modelId="{723FCA5E-AB39-437A-B559-A0717AF24D96}" type="presParOf" srcId="{46675EB5-7D2C-49A4-9616-A305CB04C7E9}" destId="{CAA52596-5CB8-414A-8029-275085A5DA80}" srcOrd="1" destOrd="0" presId="urn:microsoft.com/office/officeart/2005/8/layout/vList4#1"/>
    <dgm:cxn modelId="{3F7AB19F-2CB8-4D13-BFF6-EE38D65C64F1}" type="presParOf" srcId="{46675EB5-7D2C-49A4-9616-A305CB04C7E9}" destId="{7F90E1A2-6C23-41DD-A5E5-C294A883D9E4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49A60EE-C36C-46DF-BFB5-3DCDE1B63893}" type="doc">
      <dgm:prSet loTypeId="urn:microsoft.com/office/officeart/2005/8/layout/vList4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A3C953-FAE7-454E-9E9D-90ED33C993B4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Темперамент личности</a:t>
          </a:r>
          <a:endParaRPr lang="ru-RU" dirty="0"/>
        </a:p>
      </dgm:t>
    </dgm:pt>
    <dgm:pt modelId="{C4D8DD1F-A284-494F-A85E-9BF1E7FEF59D}" type="parTrans" cxnId="{11C178E4-F0AE-4DC1-AC0B-CB298F2121AD}">
      <dgm:prSet/>
      <dgm:spPr/>
      <dgm:t>
        <a:bodyPr/>
        <a:lstStyle/>
        <a:p>
          <a:endParaRPr lang="ru-RU"/>
        </a:p>
      </dgm:t>
    </dgm:pt>
    <dgm:pt modelId="{E33430F3-9B9D-48BF-9A0B-A55B2051B3DC}" type="sibTrans" cxnId="{11C178E4-F0AE-4DC1-AC0B-CB298F2121AD}">
      <dgm:prSet/>
      <dgm:spPr/>
      <dgm:t>
        <a:bodyPr/>
        <a:lstStyle/>
        <a:p>
          <a:endParaRPr lang="ru-RU"/>
        </a:p>
      </dgm:t>
    </dgm:pt>
    <dgm:pt modelId="{E8A1D363-E6E9-499E-B5B0-F1E3AC09B18F}" type="pres">
      <dgm:prSet presAssocID="{F49A60EE-C36C-46DF-BFB5-3DCDE1B6389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C70E7D-0113-4337-952B-7141F3D1224F}" type="pres">
      <dgm:prSet presAssocID="{06A3C953-FAE7-454E-9E9D-90ED33C993B4}" presName="comp" presStyleCnt="0"/>
      <dgm:spPr/>
    </dgm:pt>
    <dgm:pt modelId="{2602A345-7973-4C30-92D8-0E2AF57842DC}" type="pres">
      <dgm:prSet presAssocID="{06A3C953-FAE7-454E-9E9D-90ED33C993B4}" presName="box" presStyleLbl="node1" presStyleIdx="0" presStyleCnt="1"/>
      <dgm:spPr/>
      <dgm:t>
        <a:bodyPr/>
        <a:lstStyle/>
        <a:p>
          <a:endParaRPr lang="ru-RU"/>
        </a:p>
      </dgm:t>
    </dgm:pt>
    <dgm:pt modelId="{BC1FE637-7899-493C-9D77-E828D378E905}" type="pres">
      <dgm:prSet presAssocID="{06A3C953-FAE7-454E-9E9D-90ED33C993B4}" presName="img" presStyleLbl="fgImgPlace1" presStyleIdx="0" presStyleCnt="1" custScaleX="20695" custScaleY="44177"/>
      <dgm:spPr/>
    </dgm:pt>
    <dgm:pt modelId="{53F66C63-CFE3-489D-8014-64FAFCAE0D89}" type="pres">
      <dgm:prSet presAssocID="{06A3C953-FAE7-454E-9E9D-90ED33C993B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335C23-73EE-4594-BE2B-2300BC199F6A}" type="presOf" srcId="{F49A60EE-C36C-46DF-BFB5-3DCDE1B63893}" destId="{E8A1D363-E6E9-499E-B5B0-F1E3AC09B18F}" srcOrd="0" destOrd="0" presId="urn:microsoft.com/office/officeart/2005/8/layout/vList4#3"/>
    <dgm:cxn modelId="{655B898B-8716-4C8A-BD31-0F16DB6D29E7}" type="presOf" srcId="{06A3C953-FAE7-454E-9E9D-90ED33C993B4}" destId="{53F66C63-CFE3-489D-8014-64FAFCAE0D89}" srcOrd="1" destOrd="0" presId="urn:microsoft.com/office/officeart/2005/8/layout/vList4#3"/>
    <dgm:cxn modelId="{11C178E4-F0AE-4DC1-AC0B-CB298F2121AD}" srcId="{F49A60EE-C36C-46DF-BFB5-3DCDE1B63893}" destId="{06A3C953-FAE7-454E-9E9D-90ED33C993B4}" srcOrd="0" destOrd="0" parTransId="{C4D8DD1F-A284-494F-A85E-9BF1E7FEF59D}" sibTransId="{E33430F3-9B9D-48BF-9A0B-A55B2051B3DC}"/>
    <dgm:cxn modelId="{72FF97F0-8F60-42E6-9F97-CBA6BF80356F}" type="presOf" srcId="{06A3C953-FAE7-454E-9E9D-90ED33C993B4}" destId="{2602A345-7973-4C30-92D8-0E2AF57842DC}" srcOrd="0" destOrd="0" presId="urn:microsoft.com/office/officeart/2005/8/layout/vList4#3"/>
    <dgm:cxn modelId="{9F08F47D-216F-4DE9-BF67-1EF4FFE10D1E}" type="presParOf" srcId="{E8A1D363-E6E9-499E-B5B0-F1E3AC09B18F}" destId="{38C70E7D-0113-4337-952B-7141F3D1224F}" srcOrd="0" destOrd="0" presId="urn:microsoft.com/office/officeart/2005/8/layout/vList4#3"/>
    <dgm:cxn modelId="{EC449E62-6EEE-4434-AFEC-3D0D8DE90F51}" type="presParOf" srcId="{38C70E7D-0113-4337-952B-7141F3D1224F}" destId="{2602A345-7973-4C30-92D8-0E2AF57842DC}" srcOrd="0" destOrd="0" presId="urn:microsoft.com/office/officeart/2005/8/layout/vList4#3"/>
    <dgm:cxn modelId="{2F309836-67B8-48F6-9739-1A77D1B73DA2}" type="presParOf" srcId="{38C70E7D-0113-4337-952B-7141F3D1224F}" destId="{BC1FE637-7899-493C-9D77-E828D378E905}" srcOrd="1" destOrd="0" presId="urn:microsoft.com/office/officeart/2005/8/layout/vList4#3"/>
    <dgm:cxn modelId="{41046943-0C7A-4FD1-AE44-B3F9EBD414DC}" type="presParOf" srcId="{38C70E7D-0113-4337-952B-7141F3D1224F}" destId="{53F66C63-CFE3-489D-8014-64FAFCAE0D89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D236936-9D81-4832-B522-B32D9BF1EF49}" type="doc">
      <dgm:prSet loTypeId="urn:microsoft.com/office/officeart/2005/8/layout/chevron2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5E4C1E8-477D-41A8-9145-F641018DE8B2}">
      <dgm:prSet/>
      <dgm:spPr/>
      <dgm:t>
        <a:bodyPr/>
        <a:lstStyle/>
        <a:p>
          <a:pPr rtl="0"/>
          <a:endParaRPr lang="ru-RU" dirty="0"/>
        </a:p>
      </dgm:t>
    </dgm:pt>
    <dgm:pt modelId="{FD493FB3-1C13-429B-BB39-40DF190B61EB}" type="parTrans" cxnId="{D929DE29-A4C4-4DD6-AEC2-A2EEFF05E71E}">
      <dgm:prSet/>
      <dgm:spPr/>
      <dgm:t>
        <a:bodyPr/>
        <a:lstStyle/>
        <a:p>
          <a:endParaRPr lang="ru-RU"/>
        </a:p>
      </dgm:t>
    </dgm:pt>
    <dgm:pt modelId="{9775D087-25E4-49EF-8460-ABE3A7FD0F4A}" type="sibTrans" cxnId="{D929DE29-A4C4-4DD6-AEC2-A2EEFF05E71E}">
      <dgm:prSet/>
      <dgm:spPr/>
      <dgm:t>
        <a:bodyPr/>
        <a:lstStyle/>
        <a:p>
          <a:endParaRPr lang="ru-RU"/>
        </a:p>
      </dgm:t>
    </dgm:pt>
    <dgm:pt modelId="{490B9FA3-12FF-4F7E-A3B0-A3456EE430F9}">
      <dgm:prSet/>
      <dgm:spPr>
        <a:solidFill>
          <a:srgbClr val="FFFF99">
            <a:alpha val="90000"/>
          </a:srgbClr>
        </a:solidFill>
      </dgm:spPr>
      <dgm:t>
        <a:bodyPr/>
        <a:lstStyle/>
        <a:p>
          <a:pPr rtl="0"/>
          <a:r>
            <a:rPr lang="ru-RU" smtClean="0"/>
            <a:t>Типы темперамента </a:t>
          </a:r>
          <a:endParaRPr lang="ru-RU"/>
        </a:p>
      </dgm:t>
    </dgm:pt>
    <dgm:pt modelId="{DCE3A043-8122-4348-82A3-B1737B4F082B}" type="parTrans" cxnId="{D5FBB008-6389-4C23-B703-41C718C1D0D0}">
      <dgm:prSet/>
      <dgm:spPr/>
      <dgm:t>
        <a:bodyPr/>
        <a:lstStyle/>
        <a:p>
          <a:endParaRPr lang="ru-RU"/>
        </a:p>
      </dgm:t>
    </dgm:pt>
    <dgm:pt modelId="{AAF4ABD5-C37A-4EF3-AA39-894EC5FD2409}" type="sibTrans" cxnId="{D5FBB008-6389-4C23-B703-41C718C1D0D0}">
      <dgm:prSet/>
      <dgm:spPr/>
      <dgm:t>
        <a:bodyPr/>
        <a:lstStyle/>
        <a:p>
          <a:endParaRPr lang="ru-RU"/>
        </a:p>
      </dgm:t>
    </dgm:pt>
    <dgm:pt modelId="{BC42BF8A-7DA3-440C-8C4B-D130A0910C1B}" type="pres">
      <dgm:prSet presAssocID="{9D236936-9D81-4832-B522-B32D9BF1EF4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3E8D96-2591-4688-A000-62456A93A2D0}" type="pres">
      <dgm:prSet presAssocID="{55E4C1E8-477D-41A8-9145-F641018DE8B2}" presName="composite" presStyleCnt="0"/>
      <dgm:spPr/>
    </dgm:pt>
    <dgm:pt modelId="{B241DDBE-B649-49D8-80B0-1BC907E8A5CD}" type="pres">
      <dgm:prSet presAssocID="{55E4C1E8-477D-41A8-9145-F641018DE8B2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3E6789-8F48-4C4C-B61E-C6B7D93072A8}" type="pres">
      <dgm:prSet presAssocID="{55E4C1E8-477D-41A8-9145-F641018DE8B2}" presName="descendantText" presStyleLbl="alignAcc1" presStyleIdx="0" presStyleCnt="1" custLinFactNeighborX="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8AAA89-4C36-4FC0-8B48-DB216AB20720}" type="presOf" srcId="{9D236936-9D81-4832-B522-B32D9BF1EF49}" destId="{BC42BF8A-7DA3-440C-8C4B-D130A0910C1B}" srcOrd="0" destOrd="0" presId="urn:microsoft.com/office/officeart/2005/8/layout/chevron2"/>
    <dgm:cxn modelId="{D929DE29-A4C4-4DD6-AEC2-A2EEFF05E71E}" srcId="{9D236936-9D81-4832-B522-B32D9BF1EF49}" destId="{55E4C1E8-477D-41A8-9145-F641018DE8B2}" srcOrd="0" destOrd="0" parTransId="{FD493FB3-1C13-429B-BB39-40DF190B61EB}" sibTransId="{9775D087-25E4-49EF-8460-ABE3A7FD0F4A}"/>
    <dgm:cxn modelId="{33323FB5-3ACD-4A17-A86F-F4961962BC6E}" type="presOf" srcId="{55E4C1E8-477D-41A8-9145-F641018DE8B2}" destId="{B241DDBE-B649-49D8-80B0-1BC907E8A5CD}" srcOrd="0" destOrd="0" presId="urn:microsoft.com/office/officeart/2005/8/layout/chevron2"/>
    <dgm:cxn modelId="{D5FBB008-6389-4C23-B703-41C718C1D0D0}" srcId="{55E4C1E8-477D-41A8-9145-F641018DE8B2}" destId="{490B9FA3-12FF-4F7E-A3B0-A3456EE430F9}" srcOrd="0" destOrd="0" parTransId="{DCE3A043-8122-4348-82A3-B1737B4F082B}" sibTransId="{AAF4ABD5-C37A-4EF3-AA39-894EC5FD2409}"/>
    <dgm:cxn modelId="{DBE1C107-5299-4C87-8B32-6971308A07D4}" type="presOf" srcId="{490B9FA3-12FF-4F7E-A3B0-A3456EE430F9}" destId="{503E6789-8F48-4C4C-B61E-C6B7D93072A8}" srcOrd="0" destOrd="0" presId="urn:microsoft.com/office/officeart/2005/8/layout/chevron2"/>
    <dgm:cxn modelId="{BDC80234-74D0-4479-84AB-6D3BDCBA2AC1}" type="presParOf" srcId="{BC42BF8A-7DA3-440C-8C4B-D130A0910C1B}" destId="{903E8D96-2591-4688-A000-62456A93A2D0}" srcOrd="0" destOrd="0" presId="urn:microsoft.com/office/officeart/2005/8/layout/chevron2"/>
    <dgm:cxn modelId="{4EA1C9CE-257F-41BC-AAA3-B73DA4D7D03D}" type="presParOf" srcId="{903E8D96-2591-4688-A000-62456A93A2D0}" destId="{B241DDBE-B649-49D8-80B0-1BC907E8A5CD}" srcOrd="0" destOrd="0" presId="urn:microsoft.com/office/officeart/2005/8/layout/chevron2"/>
    <dgm:cxn modelId="{5BF538D7-3A05-4C90-AD45-3D505FAC212C}" type="presParOf" srcId="{903E8D96-2591-4688-A000-62456A93A2D0}" destId="{503E6789-8F48-4C4C-B61E-C6B7D93072A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EC593B-083C-4F28-B58B-4203E6B439AA}">
      <dsp:nvSpPr>
        <dsp:cNvPr id="0" name=""/>
        <dsp:cNvSpPr/>
      </dsp:nvSpPr>
      <dsp:spPr>
        <a:xfrm>
          <a:off x="0" y="259728"/>
          <a:ext cx="8001056" cy="3834694"/>
        </a:xfrm>
        <a:prstGeom prst="roundRect">
          <a:avLst/>
        </a:prstGeom>
        <a:solidFill>
          <a:srgbClr val="C00000"/>
        </a:solidFill>
        <a:ln w="400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baseline="0" dirty="0" smtClean="0"/>
            <a:t>Основные критерии типологии личности</a:t>
          </a:r>
          <a:r>
            <a:rPr lang="en-US" sz="4800" b="1" kern="1200" baseline="0" dirty="0" smtClean="0"/>
            <a:t>:</a:t>
          </a:r>
          <a:r>
            <a:rPr lang="ru-RU" sz="4800" b="1" kern="1200" baseline="0" dirty="0" smtClean="0"/>
            <a:t> направленность, темперамент, характер.</a:t>
          </a:r>
          <a:endParaRPr lang="ru-RU" sz="4800" b="1" kern="1200" baseline="0" dirty="0"/>
        </a:p>
      </dsp:txBody>
      <dsp:txXfrm>
        <a:off x="187194" y="446922"/>
        <a:ext cx="7626668" cy="346030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CE346A-D4D6-45EE-BDA4-61ECE352E35A}">
      <dsp:nvSpPr>
        <dsp:cNvPr id="0" name=""/>
        <dsp:cNvSpPr/>
      </dsp:nvSpPr>
      <dsp:spPr>
        <a:xfrm rot="5400000">
          <a:off x="-137159" y="137159"/>
          <a:ext cx="914400" cy="6400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1" y="320039"/>
        <a:ext cx="640080" cy="274320"/>
      </dsp:txXfrm>
    </dsp:sp>
    <dsp:sp modelId="{C94DA66D-4940-41C4-B8A6-B7760559E927}">
      <dsp:nvSpPr>
        <dsp:cNvPr id="0" name=""/>
        <dsp:cNvSpPr/>
      </dsp:nvSpPr>
      <dsp:spPr>
        <a:xfrm rot="5400000">
          <a:off x="3909060" y="-3268980"/>
          <a:ext cx="594359" cy="7132320"/>
        </a:xfrm>
        <a:prstGeom prst="round2SameRect">
          <a:avLst/>
        </a:prstGeom>
        <a:solidFill>
          <a:srgbClr val="ADEA4A">
            <a:alpha val="90000"/>
          </a:srgb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smtClean="0"/>
            <a:t>Типы темперамента</a:t>
          </a:r>
          <a:endParaRPr lang="ru-RU" sz="3600" kern="1200"/>
        </a:p>
      </dsp:txBody>
      <dsp:txXfrm rot="-5400000">
        <a:off x="640080" y="29014"/>
        <a:ext cx="7103306" cy="53633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302278-082E-48B5-B0FC-116413B1F804}">
      <dsp:nvSpPr>
        <dsp:cNvPr id="0" name=""/>
        <dsp:cNvSpPr/>
      </dsp:nvSpPr>
      <dsp:spPr>
        <a:xfrm>
          <a:off x="0" y="0"/>
          <a:ext cx="7586690" cy="678600"/>
        </a:xfrm>
        <a:prstGeom prst="roundRect">
          <a:avLst/>
        </a:prstGeom>
        <a:solidFill>
          <a:srgbClr val="F50F4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Характер личности</a:t>
          </a:r>
          <a:endParaRPr lang="ru-RU" sz="2900" kern="1200" dirty="0"/>
        </a:p>
      </dsp:txBody>
      <dsp:txXfrm>
        <a:off x="33127" y="33127"/>
        <a:ext cx="7520436" cy="61234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C570F7-7F58-48B2-998C-14C0477EBA90}">
      <dsp:nvSpPr>
        <dsp:cNvPr id="0" name=""/>
        <dsp:cNvSpPr/>
      </dsp:nvSpPr>
      <dsp:spPr>
        <a:xfrm>
          <a:off x="0" y="0"/>
          <a:ext cx="7500990" cy="842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Черты характера</a:t>
          </a:r>
          <a:endParaRPr lang="ru-RU" sz="3600" kern="1200" dirty="0"/>
        </a:p>
      </dsp:txBody>
      <dsp:txXfrm>
        <a:off x="41123" y="41123"/>
        <a:ext cx="7418744" cy="76015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59738B-483D-41DC-8199-E94119DFC5FC}">
      <dsp:nvSpPr>
        <dsp:cNvPr id="0" name=""/>
        <dsp:cNvSpPr/>
      </dsp:nvSpPr>
      <dsp:spPr>
        <a:xfrm>
          <a:off x="0" y="0"/>
          <a:ext cx="4211960" cy="4211960"/>
        </a:xfrm>
        <a:prstGeom prst="pie">
          <a:avLst>
            <a:gd name="adj1" fmla="val 5400000"/>
            <a:gd name="adj2" fmla="val 16200000"/>
          </a:avLst>
        </a:prstGeom>
        <a:solidFill>
          <a:srgbClr val="ADEA4A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7FD47-1B9C-49C6-B816-8237ADF152EA}">
      <dsp:nvSpPr>
        <dsp:cNvPr id="0" name=""/>
        <dsp:cNvSpPr/>
      </dsp:nvSpPr>
      <dsp:spPr>
        <a:xfrm>
          <a:off x="2105980" y="0"/>
          <a:ext cx="5306380" cy="4211960"/>
        </a:xfrm>
        <a:prstGeom prst="rect">
          <a:avLst/>
        </a:prstGeom>
        <a:solidFill>
          <a:srgbClr val="F3A741">
            <a:alpha val="90000"/>
          </a:srgb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Работу выполнили </a:t>
          </a:r>
          <a:endParaRPr lang="ru-RU" sz="3600" kern="1200" dirty="0"/>
        </a:p>
      </dsp:txBody>
      <dsp:txXfrm>
        <a:off x="2105980" y="0"/>
        <a:ext cx="5306380" cy="1263590"/>
      </dsp:txXfrm>
    </dsp:sp>
    <dsp:sp modelId="{DB478775-9D75-47FD-A05B-003CF357CAA5}">
      <dsp:nvSpPr>
        <dsp:cNvPr id="0" name=""/>
        <dsp:cNvSpPr/>
      </dsp:nvSpPr>
      <dsp:spPr>
        <a:xfrm>
          <a:off x="737094" y="1263590"/>
          <a:ext cx="2737771" cy="2737771"/>
        </a:xfrm>
        <a:prstGeom prst="pie">
          <a:avLst>
            <a:gd name="adj1" fmla="val 5400000"/>
            <a:gd name="adj2" fmla="val 16200000"/>
          </a:avLst>
        </a:prstGeom>
        <a:solidFill>
          <a:srgbClr val="F50F4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81EE8F-EC92-45AD-9EBC-39633B83DB42}">
      <dsp:nvSpPr>
        <dsp:cNvPr id="0" name=""/>
        <dsp:cNvSpPr/>
      </dsp:nvSpPr>
      <dsp:spPr>
        <a:xfrm>
          <a:off x="2105980" y="1263590"/>
          <a:ext cx="5306380" cy="2737771"/>
        </a:xfrm>
        <a:prstGeom prst="rect">
          <a:avLst/>
        </a:prstGeom>
        <a:solidFill>
          <a:srgbClr val="FF66CC"/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Козлова Ю. и </a:t>
          </a:r>
          <a:r>
            <a:rPr lang="ru-RU" sz="3600" kern="1200" dirty="0" err="1" smtClean="0"/>
            <a:t>Космакова</a:t>
          </a:r>
          <a:r>
            <a:rPr lang="ru-RU" sz="3600" kern="1200" dirty="0" smtClean="0"/>
            <a:t> О. </a:t>
          </a:r>
          <a:endParaRPr lang="ru-RU" sz="3600" kern="1200" dirty="0"/>
        </a:p>
      </dsp:txBody>
      <dsp:txXfrm>
        <a:off x="2105980" y="1263590"/>
        <a:ext cx="5306380" cy="1263586"/>
      </dsp:txXfrm>
    </dsp:sp>
    <dsp:sp modelId="{0C3D5D00-0BB1-4BD5-925F-E1CA3E4EC304}">
      <dsp:nvSpPr>
        <dsp:cNvPr id="0" name=""/>
        <dsp:cNvSpPr/>
      </dsp:nvSpPr>
      <dsp:spPr>
        <a:xfrm>
          <a:off x="1474186" y="2527177"/>
          <a:ext cx="1263586" cy="1263586"/>
        </a:xfrm>
        <a:prstGeom prst="pie">
          <a:avLst>
            <a:gd name="adj1" fmla="val 5400000"/>
            <a:gd name="adj2" fmla="val 16200000"/>
          </a:avLst>
        </a:prstGeom>
        <a:solidFill>
          <a:srgbClr val="00B0F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E065EF-346C-4E07-82BB-28794C4D9B88}">
      <dsp:nvSpPr>
        <dsp:cNvPr id="0" name=""/>
        <dsp:cNvSpPr/>
      </dsp:nvSpPr>
      <dsp:spPr>
        <a:xfrm>
          <a:off x="2105980" y="2500326"/>
          <a:ext cx="5306380" cy="1263586"/>
        </a:xfrm>
        <a:prstGeom prst="rect">
          <a:avLst/>
        </a:prstGeom>
        <a:solidFill>
          <a:srgbClr val="009900">
            <a:alpha val="90000"/>
          </a:srgb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1Б-МН 104</a:t>
          </a:r>
          <a:endParaRPr lang="ru-RU" sz="3600" kern="1200" dirty="0"/>
        </a:p>
      </dsp:txBody>
      <dsp:txXfrm>
        <a:off x="2105980" y="2500326"/>
        <a:ext cx="5306380" cy="1263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BD2A91-BE5A-4556-B5EB-62A22D641377}">
      <dsp:nvSpPr>
        <dsp:cNvPr id="0" name=""/>
        <dsp:cNvSpPr/>
      </dsp:nvSpPr>
      <dsp:spPr>
        <a:xfrm>
          <a:off x="0" y="0"/>
          <a:ext cx="7586690" cy="912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8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l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План</a:t>
          </a:r>
          <a:endParaRPr lang="ru-RU" sz="3900" kern="1200" dirty="0"/>
        </a:p>
      </dsp:txBody>
      <dsp:txXfrm>
        <a:off x="44549" y="44549"/>
        <a:ext cx="7497592" cy="8235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DBA117-BBF8-4D47-9C7B-CC9A41B1559D}">
      <dsp:nvSpPr>
        <dsp:cNvPr id="0" name=""/>
        <dsp:cNvSpPr/>
      </dsp:nvSpPr>
      <dsp:spPr>
        <a:xfrm rot="5400000">
          <a:off x="-198077" y="199285"/>
          <a:ext cx="1320519" cy="92436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-5400000">
        <a:off x="2" y="463389"/>
        <a:ext cx="924363" cy="396156"/>
      </dsp:txXfrm>
    </dsp:sp>
    <dsp:sp modelId="{5317B92A-5122-4958-B31D-014BF3AF5CC8}">
      <dsp:nvSpPr>
        <dsp:cNvPr id="0" name=""/>
        <dsp:cNvSpPr/>
      </dsp:nvSpPr>
      <dsp:spPr>
        <a:xfrm rot="5400000">
          <a:off x="3652512" y="-2726941"/>
          <a:ext cx="858337" cy="63146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dirty="0" smtClean="0"/>
            <a:t>Понятие личности</a:t>
          </a:r>
          <a:endParaRPr lang="ru-RU" sz="3700" kern="1200" dirty="0"/>
        </a:p>
      </dsp:txBody>
      <dsp:txXfrm rot="-5400000">
        <a:off x="924363" y="43109"/>
        <a:ext cx="6272735" cy="774535"/>
      </dsp:txXfrm>
    </dsp:sp>
    <dsp:sp modelId="{E71B93C3-F471-47E4-B847-FDE69E1CF1FF}">
      <dsp:nvSpPr>
        <dsp:cNvPr id="0" name=""/>
        <dsp:cNvSpPr/>
      </dsp:nvSpPr>
      <dsp:spPr>
        <a:xfrm rot="5400000">
          <a:off x="-198077" y="1373853"/>
          <a:ext cx="1320519" cy="92436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-5400000">
        <a:off x="2" y="1637957"/>
        <a:ext cx="924363" cy="396156"/>
      </dsp:txXfrm>
    </dsp:sp>
    <dsp:sp modelId="{043FFCCA-2968-4E4E-B587-16A5EBA6F2D1}">
      <dsp:nvSpPr>
        <dsp:cNvPr id="0" name=""/>
        <dsp:cNvSpPr/>
      </dsp:nvSpPr>
      <dsp:spPr>
        <a:xfrm rot="5400000">
          <a:off x="3652512" y="-1552373"/>
          <a:ext cx="858337" cy="63146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smtClean="0"/>
            <a:t>Направленность личности</a:t>
          </a:r>
          <a:endParaRPr lang="ru-RU" sz="3700" kern="1200"/>
        </a:p>
      </dsp:txBody>
      <dsp:txXfrm rot="-5400000">
        <a:off x="924363" y="1217677"/>
        <a:ext cx="6272735" cy="774535"/>
      </dsp:txXfrm>
    </dsp:sp>
    <dsp:sp modelId="{93666A00-0D60-468E-ABDD-55C0DA95C5DF}">
      <dsp:nvSpPr>
        <dsp:cNvPr id="0" name=""/>
        <dsp:cNvSpPr/>
      </dsp:nvSpPr>
      <dsp:spPr>
        <a:xfrm rot="5400000">
          <a:off x="-198077" y="2548420"/>
          <a:ext cx="1320519" cy="92436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-5400000">
        <a:off x="2" y="2812524"/>
        <a:ext cx="924363" cy="396156"/>
      </dsp:txXfrm>
    </dsp:sp>
    <dsp:sp modelId="{0C1032F8-9D0A-471B-BC66-4985EEC496D5}">
      <dsp:nvSpPr>
        <dsp:cNvPr id="0" name=""/>
        <dsp:cNvSpPr/>
      </dsp:nvSpPr>
      <dsp:spPr>
        <a:xfrm rot="5400000">
          <a:off x="3652512" y="-377806"/>
          <a:ext cx="858337" cy="63146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smtClean="0"/>
            <a:t>Темперамент личности</a:t>
          </a:r>
          <a:endParaRPr lang="ru-RU" sz="3700" kern="1200"/>
        </a:p>
      </dsp:txBody>
      <dsp:txXfrm rot="-5400000">
        <a:off x="924363" y="2392244"/>
        <a:ext cx="6272735" cy="774535"/>
      </dsp:txXfrm>
    </dsp:sp>
    <dsp:sp modelId="{FDC741DB-5722-4248-931D-EDC4851F4B8B}">
      <dsp:nvSpPr>
        <dsp:cNvPr id="0" name=""/>
        <dsp:cNvSpPr/>
      </dsp:nvSpPr>
      <dsp:spPr>
        <a:xfrm rot="5400000">
          <a:off x="-198077" y="3722988"/>
          <a:ext cx="1320519" cy="92436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-5400000">
        <a:off x="2" y="3987092"/>
        <a:ext cx="924363" cy="396156"/>
      </dsp:txXfrm>
    </dsp:sp>
    <dsp:sp modelId="{B0E8CC2A-5735-4F54-8DCD-415CFD3C0408}">
      <dsp:nvSpPr>
        <dsp:cNvPr id="0" name=""/>
        <dsp:cNvSpPr/>
      </dsp:nvSpPr>
      <dsp:spPr>
        <a:xfrm rot="5400000">
          <a:off x="3652512" y="796761"/>
          <a:ext cx="858337" cy="63146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3495" rIns="23495" bIns="23495" numCol="1" spcCol="1270" anchor="ctr" anchorCtr="0">
          <a:noAutofit/>
        </a:bodyPr>
        <a:lstStyle/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smtClean="0"/>
            <a:t>Характер личности</a:t>
          </a:r>
          <a:endParaRPr lang="ru-RU" sz="3700" kern="1200"/>
        </a:p>
      </dsp:txBody>
      <dsp:txXfrm rot="-5400000">
        <a:off x="924363" y="3566812"/>
        <a:ext cx="6272735" cy="7745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3CD83A-042E-4FBF-BDEB-33707E3D7922}">
      <dsp:nvSpPr>
        <dsp:cNvPr id="0" name=""/>
        <dsp:cNvSpPr/>
      </dsp:nvSpPr>
      <dsp:spPr>
        <a:xfrm rot="10800000">
          <a:off x="1776743" y="0"/>
          <a:ext cx="5168646" cy="1773229"/>
        </a:xfrm>
        <a:prstGeom prst="homePlate">
          <a:avLst/>
        </a:prstGeom>
        <a:solidFill>
          <a:srgbClr val="00B05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945" tIns="194310" rIns="362712" bIns="194310" numCol="1" spcCol="1270" anchor="ctr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100" kern="1200" dirty="0" smtClean="0"/>
            <a:t>Понятие личности</a:t>
          </a:r>
          <a:endParaRPr lang="ru-RU" sz="5100" kern="1200" dirty="0"/>
        </a:p>
      </dsp:txBody>
      <dsp:txXfrm rot="10800000">
        <a:off x="2220050" y="0"/>
        <a:ext cx="4725339" cy="1773229"/>
      </dsp:txXfrm>
    </dsp:sp>
    <dsp:sp modelId="{789EC4FD-1AA3-44A7-9B1E-4653D705D4A0}">
      <dsp:nvSpPr>
        <dsp:cNvPr id="0" name=""/>
        <dsp:cNvSpPr/>
      </dsp:nvSpPr>
      <dsp:spPr>
        <a:xfrm>
          <a:off x="0" y="0"/>
          <a:ext cx="1899465" cy="177322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62B8F4-1824-44E3-BD1A-B3240B3B60DC}">
      <dsp:nvSpPr>
        <dsp:cNvPr id="0" name=""/>
        <dsp:cNvSpPr/>
      </dsp:nvSpPr>
      <dsp:spPr>
        <a:xfrm>
          <a:off x="0" y="9828"/>
          <a:ext cx="6886598" cy="936000"/>
        </a:xfrm>
        <a:prstGeom prst="roundRect">
          <a:avLst/>
        </a:prstGeom>
        <a:solidFill>
          <a:srgbClr val="FC3846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Направленность личности</a:t>
          </a:r>
          <a:endParaRPr lang="ru-RU" sz="4000" kern="1200" dirty="0"/>
        </a:p>
      </dsp:txBody>
      <dsp:txXfrm>
        <a:off x="45692" y="55520"/>
        <a:ext cx="6795214" cy="8446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C43606-1587-48D1-9118-6D4127E651B2}">
      <dsp:nvSpPr>
        <dsp:cNvPr id="0" name=""/>
        <dsp:cNvSpPr/>
      </dsp:nvSpPr>
      <dsp:spPr>
        <a:xfrm>
          <a:off x="1550040" y="0"/>
          <a:ext cx="4929198" cy="4929198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3A24FF-8A04-43B0-BAD6-504BDB5DB7CA}">
      <dsp:nvSpPr>
        <dsp:cNvPr id="0" name=""/>
        <dsp:cNvSpPr/>
      </dsp:nvSpPr>
      <dsp:spPr>
        <a:xfrm>
          <a:off x="1995938" y="445916"/>
          <a:ext cx="1922387" cy="1922387"/>
        </a:xfrm>
        <a:prstGeom prst="roundRect">
          <a:avLst/>
        </a:prstGeom>
        <a:solidFill>
          <a:srgbClr val="ADEA4A">
            <a:alpha val="69020"/>
          </a:srgbClr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стремление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89781" y="539759"/>
        <a:ext cx="1734701" cy="1734701"/>
      </dsp:txXfrm>
    </dsp:sp>
    <dsp:sp modelId="{960CD54E-B9BD-49C3-B5E8-696CFEDCC9CF}">
      <dsp:nvSpPr>
        <dsp:cNvPr id="0" name=""/>
        <dsp:cNvSpPr/>
      </dsp:nvSpPr>
      <dsp:spPr>
        <a:xfrm>
          <a:off x="4143404" y="428634"/>
          <a:ext cx="1922387" cy="1922387"/>
        </a:xfrm>
        <a:prstGeom prst="roundRect">
          <a:avLst/>
        </a:prstGeom>
        <a:solidFill>
          <a:srgbClr val="F3A741">
            <a:alpha val="69804"/>
          </a:srgbClr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желание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37247" y="522477"/>
        <a:ext cx="1734701" cy="1734701"/>
      </dsp:txXfrm>
    </dsp:sp>
    <dsp:sp modelId="{5B65ED91-B2F8-4AD3-88B5-A8C481CF6714}">
      <dsp:nvSpPr>
        <dsp:cNvPr id="0" name=""/>
        <dsp:cNvSpPr/>
      </dsp:nvSpPr>
      <dsp:spPr>
        <a:xfrm>
          <a:off x="0" y="428620"/>
          <a:ext cx="1922387" cy="1922387"/>
        </a:xfrm>
        <a:prstGeom prst="roundRect">
          <a:avLst/>
        </a:prstGeom>
        <a:solidFill>
          <a:srgbClr val="3399FF">
            <a:alpha val="50980"/>
          </a:srgbClr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влечение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3843" y="522463"/>
        <a:ext cx="1734701" cy="1734701"/>
      </dsp:txXfrm>
    </dsp:sp>
    <dsp:sp modelId="{83DA4E83-0A7E-4009-B6CC-D338EF54F019}">
      <dsp:nvSpPr>
        <dsp:cNvPr id="0" name=""/>
        <dsp:cNvSpPr/>
      </dsp:nvSpPr>
      <dsp:spPr>
        <a:xfrm>
          <a:off x="2000269" y="2500339"/>
          <a:ext cx="1922387" cy="1922387"/>
        </a:xfrm>
        <a:prstGeom prst="roundRect">
          <a:avLst/>
        </a:prstGeom>
        <a:solidFill>
          <a:srgbClr val="F50F40">
            <a:alpha val="80000"/>
          </a:srgbClr>
        </a:solidFill>
        <a:ln w="31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склонность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94112" y="2594182"/>
        <a:ext cx="1734701" cy="17347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E17945-FBE0-408F-AA29-8687C8B9645C}">
      <dsp:nvSpPr>
        <dsp:cNvPr id="0" name=""/>
        <dsp:cNvSpPr/>
      </dsp:nvSpPr>
      <dsp:spPr>
        <a:xfrm>
          <a:off x="0" y="0"/>
          <a:ext cx="7500990" cy="857232"/>
        </a:xfrm>
        <a:prstGeom prst="roundRect">
          <a:avLst>
            <a:gd name="adj" fmla="val 10000"/>
          </a:avLst>
        </a:prstGeom>
        <a:solidFill>
          <a:srgbClr val="7030A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Темперамент личности</a:t>
          </a:r>
          <a:endParaRPr lang="ru-RU" sz="4000" kern="1200" dirty="0"/>
        </a:p>
      </dsp:txBody>
      <dsp:txXfrm>
        <a:off x="1585921" y="0"/>
        <a:ext cx="5915068" cy="857232"/>
      </dsp:txXfrm>
    </dsp:sp>
    <dsp:sp modelId="{CAA52596-5CB8-414A-8029-275085A5DA80}">
      <dsp:nvSpPr>
        <dsp:cNvPr id="0" name=""/>
        <dsp:cNvSpPr/>
      </dsp:nvSpPr>
      <dsp:spPr>
        <a:xfrm flipH="1">
          <a:off x="671513" y="285725"/>
          <a:ext cx="328618" cy="28578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02A345-7973-4C30-92D8-0E2AF57842DC}">
      <dsp:nvSpPr>
        <dsp:cNvPr id="0" name=""/>
        <dsp:cNvSpPr/>
      </dsp:nvSpPr>
      <dsp:spPr>
        <a:xfrm>
          <a:off x="0" y="0"/>
          <a:ext cx="7586690" cy="844535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Темперамент личности</a:t>
          </a:r>
          <a:endParaRPr lang="ru-RU" sz="4000" kern="1200" dirty="0"/>
        </a:p>
      </dsp:txBody>
      <dsp:txXfrm>
        <a:off x="1601791" y="0"/>
        <a:ext cx="5984898" cy="844535"/>
      </dsp:txXfrm>
    </dsp:sp>
    <dsp:sp modelId="{BC1FE637-7899-493C-9D77-E828D378E905}">
      <dsp:nvSpPr>
        <dsp:cNvPr id="0" name=""/>
        <dsp:cNvSpPr/>
      </dsp:nvSpPr>
      <dsp:spPr>
        <a:xfrm>
          <a:off x="686115" y="273031"/>
          <a:ext cx="314013" cy="298472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41DDBE-B649-49D8-80B0-1BC907E8A5CD}">
      <dsp:nvSpPr>
        <dsp:cNvPr id="0" name=""/>
        <dsp:cNvSpPr/>
      </dsp:nvSpPr>
      <dsp:spPr>
        <a:xfrm rot="5400000">
          <a:off x="-137159" y="137159"/>
          <a:ext cx="914400" cy="640080"/>
        </a:xfrm>
        <a:prstGeom prst="chevron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1" y="320039"/>
        <a:ext cx="640080" cy="274320"/>
      </dsp:txXfrm>
    </dsp:sp>
    <dsp:sp modelId="{503E6789-8F48-4C4C-B61E-C6B7D93072A8}">
      <dsp:nvSpPr>
        <dsp:cNvPr id="0" name=""/>
        <dsp:cNvSpPr/>
      </dsp:nvSpPr>
      <dsp:spPr>
        <a:xfrm rot="5400000">
          <a:off x="3909060" y="-3268980"/>
          <a:ext cx="594359" cy="7132320"/>
        </a:xfrm>
        <a:prstGeom prst="round2SameRect">
          <a:avLst/>
        </a:prstGeom>
        <a:solidFill>
          <a:srgbClr val="FFFF99">
            <a:alpha val="90000"/>
          </a:srgbClr>
        </a:solidFill>
        <a:ln w="400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smtClean="0"/>
            <a:t>Типы темперамента </a:t>
          </a:r>
          <a:endParaRPr lang="ru-RU" sz="3600" kern="1200"/>
        </a:p>
      </dsp:txBody>
      <dsp:txXfrm rot="-5400000">
        <a:off x="640080" y="29014"/>
        <a:ext cx="7103306" cy="536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07212A5-063A-4ABE-AE46-C9ED25A51121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4578CE9-E111-4A89-B242-F9ABE71957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741CDCA-D8DC-46B5-A3FC-47585641FF45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3009633-41BB-4036-88B2-9600AE46A3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BF142C97-719E-4698-8784-82A94B26D55A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D25AD3D-973B-4E03-B139-54BA3A26B3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21E325E-D4D8-4B5D-89AF-605FCDFE3220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FD34678-C334-42CB-B47B-456CB1B920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67E81A5-A3DF-4DB5-A2AA-973F3B59BF9F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F40F2B40-B029-40D2-9191-7193E33127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FD63BE4-CBDF-4740-B31C-2227BDCFEB61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2BE3458-CA6D-40A5-84D7-FE4767B3E8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9A06382-4E21-4A39-9D65-1045F938524A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255122C-90E4-4119-B01A-9DC07215BA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B983761-CCF1-4C86-B72B-B074685867D2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F745574-A313-4059-9976-2ADD42292E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C7173DC-5546-4A46-B56E-EAEB2D2CBE26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727286A-4659-4ABD-BED9-E0F688F9D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C13DE9C-4D79-46F1-9B22-153DFB34B458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2EEEDAE-FEB6-474B-A9B9-62C655657F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7275E0E-7365-4FEA-8FD6-2651D7AED4C0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3A8BB0-8233-4376-A7B6-C980CCEA62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2C3B9F6-4520-4A0D-92D7-44F97EB4A025}" type="datetimeFigureOut">
              <a:rPr lang="ru-RU" smtClean="0"/>
              <a:pPr>
                <a:defRPr/>
              </a:pPr>
              <a:t>11.03.2013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AD2743E-D83F-402D-8C98-9E24E66D98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3.gif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4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0.xml"/><Relationship Id="rId7" Type="http://schemas.openxmlformats.org/officeDocument/2006/relationships/image" Target="../media/image6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785786" y="214290"/>
          <a:ext cx="8001056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85786" y="285728"/>
          <a:ext cx="750099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62" y="1428736"/>
            <a:ext cx="7484368" cy="4644008"/>
          </a:xfrm>
        </p:spPr>
        <p:txBody>
          <a:bodyPr/>
          <a:lstStyle/>
          <a:p>
            <a:r>
              <a:rPr lang="ru-RU" sz="2400" dirty="0"/>
              <a:t>К познавательным чертам характера относят склад ума (теоретический или практический) и качества ума (</a:t>
            </a:r>
            <a:r>
              <a:rPr lang="ru-RU" sz="2400" dirty="0" err="1"/>
              <a:t>аналитичность</a:t>
            </a:r>
            <a:r>
              <a:rPr lang="ru-RU" sz="2400" dirty="0"/>
              <a:t>, критичность, гибкость </a:t>
            </a:r>
            <a:r>
              <a:rPr lang="ru-RU" sz="2400" dirty="0" smtClean="0"/>
              <a:t>).</a:t>
            </a:r>
            <a:endParaRPr lang="ru-RU" sz="2400" dirty="0"/>
          </a:p>
          <a:p>
            <a:r>
              <a:rPr lang="ru-RU" sz="2400" dirty="0"/>
              <a:t>К эмоциональным чертам характера относят страстность, сентиментальность, а также черты, основанные на моральных чувствах: </a:t>
            </a:r>
            <a:r>
              <a:rPr lang="ru-RU" sz="2400" dirty="0" smtClean="0"/>
              <a:t>патриотизме и </a:t>
            </a:r>
            <a:r>
              <a:rPr lang="ru-RU" sz="2400" dirty="0"/>
              <a:t>гуманности 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В волевых чертах характера (целеустремленности, выдержке, настойчивости, смелости </a:t>
            </a:r>
            <a:r>
              <a:rPr lang="ru-RU" sz="2400" dirty="0" smtClean="0"/>
              <a:t>) </a:t>
            </a:r>
            <a:r>
              <a:rPr lang="ru-RU" sz="2400" dirty="0"/>
              <a:t>находит выражение отношение к препятствиям.</a:t>
            </a:r>
          </a:p>
          <a:p>
            <a:pPr>
              <a:buFont typeface="Wingdings" pitchFamily="2" charset="2"/>
              <a:buChar char="§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232117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357166"/>
          <a:ext cx="7412360" cy="4211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5619211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071538" y="428604"/>
          <a:ext cx="7586690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928662" y="285728"/>
          <a:ext cx="7772400" cy="1773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2357430"/>
            <a:ext cx="7772400" cy="3998920"/>
          </a:xfrm>
        </p:spPr>
        <p:txBody>
          <a:bodyPr>
            <a:normAutofit/>
          </a:bodyPr>
          <a:lstStyle/>
          <a:p>
            <a:pPr marL="6858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ичность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это конкретный человек, взятый в системе его устойчивых социально обусловленных психологических характеристик, которые проявляются в общественных связях и отношениях, определяют его нравственные поступки и имеют существенное значение для него самого и окружающих.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971550" y="115889"/>
          <a:ext cx="6886598" cy="955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1928802"/>
          <a:ext cx="8143932" cy="4929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2910" y="1214422"/>
            <a:ext cx="77867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u="sng" dirty="0" smtClean="0"/>
              <a:t>Направленность личности </a:t>
            </a:r>
            <a:r>
              <a:rPr lang="ru-RU" sz="2000" dirty="0" smtClean="0"/>
              <a:t>- это установки</a:t>
            </a:r>
            <a:r>
              <a:rPr lang="ru-RU" sz="2000" i="1" dirty="0" smtClean="0"/>
              <a:t>,</a:t>
            </a:r>
            <a:r>
              <a:rPr lang="ru-RU" sz="2000" dirty="0" smtClean="0"/>
              <a:t> ставшие свойствами личности и проявляющиеся в таких формах, как:</a:t>
            </a:r>
            <a:endParaRPr lang="ru-RU" sz="2000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4714876" y="4429132"/>
            <a:ext cx="1922387" cy="1922387"/>
            <a:chOff x="4098151" y="445916"/>
            <a:chExt cx="1922387" cy="1922387"/>
          </a:xfrm>
          <a:solidFill>
            <a:srgbClr val="009900">
              <a:alpha val="69804"/>
            </a:srgbClr>
          </a:solidFill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098151" y="445916"/>
              <a:ext cx="1922387" cy="1922387"/>
            </a:xfrm>
            <a:prstGeom prst="round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4191994" y="539759"/>
              <a:ext cx="1734701" cy="173470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715140" y="2357430"/>
            <a:ext cx="1922387" cy="1922387"/>
            <a:chOff x="4098151" y="445916"/>
            <a:chExt cx="1922387" cy="1922387"/>
          </a:xfrm>
          <a:solidFill>
            <a:srgbClr val="FF66CC">
              <a:alpha val="60000"/>
            </a:srgbClr>
          </a:solidFill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098151" y="445916"/>
              <a:ext cx="1922387" cy="1922387"/>
            </a:xfrm>
            <a:prstGeom prst="round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191994" y="539759"/>
              <a:ext cx="1734701" cy="173470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71472" y="4429132"/>
            <a:ext cx="1922387" cy="1922387"/>
            <a:chOff x="4098151" y="445916"/>
            <a:chExt cx="1922387" cy="1922387"/>
          </a:xfrm>
          <a:solidFill>
            <a:srgbClr val="FFFF00">
              <a:alpha val="69804"/>
            </a:srgbClr>
          </a:solidFill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4098151" y="445916"/>
              <a:ext cx="1922387" cy="1922387"/>
            </a:xfrm>
            <a:prstGeom prst="round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4191994" y="539759"/>
              <a:ext cx="1734701" cy="173470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715140" y="4429132"/>
            <a:ext cx="1922387" cy="1922387"/>
            <a:chOff x="4098151" y="445916"/>
            <a:chExt cx="1922387" cy="1922387"/>
          </a:xfrm>
          <a:solidFill>
            <a:srgbClr val="993300">
              <a:alpha val="69804"/>
            </a:srgbClr>
          </a:solidFill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098151" y="445916"/>
              <a:ext cx="1922387" cy="1922387"/>
            </a:xfrm>
            <a:prstGeom prst="round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4191994" y="539759"/>
              <a:ext cx="1734701" cy="173470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/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928662" y="5143512"/>
            <a:ext cx="1219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интерес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14942" y="5143512"/>
            <a:ext cx="9397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идеал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86578" y="2928934"/>
            <a:ext cx="19288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мировоззре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29454" y="5143512"/>
            <a:ext cx="15968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убеждение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857224" y="214290"/>
          <a:ext cx="7500990" cy="85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285860"/>
            <a:ext cx="4214842" cy="5357850"/>
          </a:xfrm>
        </p:spPr>
        <p:txBody>
          <a:bodyPr/>
          <a:lstStyle/>
          <a:p>
            <a:pPr marL="68263" indent="0" eaLnBrk="1" hangingPunct="1">
              <a:buFont typeface="Wingdings" pitchFamily="2" charset="2"/>
              <a:buNone/>
              <a:defRPr/>
            </a:pPr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емперамент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 биологический фундамент, на котором формируется личность как социальное существо, а свойства личности, обусловленные темпераментом, являются наиболее устойчивыми и долговременными.</a:t>
            </a:r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5" name="Рисунок 4" descr="11948698830305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6314" y="1142984"/>
            <a:ext cx="4179105" cy="557214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785786" y="214290"/>
          <a:ext cx="7586690" cy="844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642911" y="1412875"/>
            <a:ext cx="7643865" cy="4802207"/>
          </a:xfrm>
        </p:spPr>
        <p:txBody>
          <a:bodyPr/>
          <a:lstStyle/>
          <a:p>
            <a:pPr marL="68263" indent="0" eaLnBrk="1" hangingPunct="1">
              <a:buFont typeface="Wingdings" pitchFamily="2" charset="2"/>
              <a:buNone/>
            </a:pPr>
            <a:r>
              <a:rPr lang="ru-RU" sz="2400" dirty="0" smtClean="0"/>
              <a:t>Темперамент имеет два компонента - активность и эмоциональность.</a:t>
            </a:r>
          </a:p>
          <a:p>
            <a:pPr marL="68263" indent="0" eaLnBrk="1" hangingPunct="1">
              <a:buFont typeface="Wingdings" pitchFamily="2" charset="2"/>
              <a:buNone/>
            </a:pPr>
            <a:endParaRPr lang="ru-RU" sz="2400" dirty="0" smtClean="0"/>
          </a:p>
          <a:p>
            <a:pPr marL="68263" indent="0" eaLnBrk="1" hangingPunct="1">
              <a:buFont typeface="Wingdings" pitchFamily="2" charset="2"/>
              <a:buNone/>
            </a:pPr>
            <a:r>
              <a:rPr lang="ru-RU" sz="2400" dirty="0" smtClean="0"/>
              <a:t>Активность поведения характеризует степень энергичности, стремительности, быстроты или, наоборот, медлительности и инертности. </a:t>
            </a:r>
          </a:p>
          <a:p>
            <a:pPr marL="68263" indent="0" eaLnBrk="1" hangingPunct="1">
              <a:buFont typeface="Wingdings" pitchFamily="2" charset="2"/>
              <a:buNone/>
            </a:pPr>
            <a:r>
              <a:rPr lang="ru-RU" sz="2400" dirty="0" smtClean="0"/>
              <a:t> </a:t>
            </a:r>
          </a:p>
          <a:p>
            <a:pPr marL="68263" indent="0" eaLnBrk="1" hangingPunct="1">
              <a:buFont typeface="Wingdings" pitchFamily="2" charset="2"/>
              <a:buNone/>
            </a:pPr>
            <a:r>
              <a:rPr lang="ru-RU" sz="2400" dirty="0" smtClean="0"/>
              <a:t>А эмоциональность характеризует протекание эмоциональных процессов, определяя знак (положительный или отрицательный) и модальность (радость, горе, страх, гнев ).</a:t>
            </a:r>
          </a:p>
          <a:p>
            <a:pPr marL="68263" indent="0" eaLnBrk="1" hangingPunct="1">
              <a:buFont typeface="Wingdings" pitchFamily="2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57158" y="214290"/>
          <a:ext cx="7772400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3357554" y="857232"/>
            <a:ext cx="4786346" cy="5786478"/>
          </a:xfrm>
        </p:spPr>
        <p:txBody>
          <a:bodyPr>
            <a:normAutofit/>
          </a:bodyPr>
          <a:lstStyle/>
          <a:p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Холерик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человек быстрый, иногда даже порывистый, с сильными, быстро загорающимися чувствами, ярко выражающимися в речи, мимике, жестах; нередко — вспыльчивый, склонный к бурным эмоциональным реакциям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Сангвиник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человек быстрый, подвижный, дающий эмоциональный отклик на все впечатления; чувства его непосредственно выражаются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внешнем поведении, но они не сильные и легко сменяют одно другое.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5" name="Рисунок 4" descr="холерик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224" y="1357298"/>
            <a:ext cx="2357454" cy="2357454"/>
          </a:xfrm>
          <a:prstGeom prst="rect">
            <a:avLst/>
          </a:prstGeom>
        </p:spPr>
      </p:pic>
      <p:pic>
        <p:nvPicPr>
          <p:cNvPr id="6" name="Рисунок 5" descr="050114141716-300x28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910" y="3857628"/>
            <a:ext cx="2857500" cy="269557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57158" y="285728"/>
          <a:ext cx="7772400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43306" y="1000108"/>
            <a:ext cx="4500594" cy="5643602"/>
          </a:xfrm>
        </p:spPr>
        <p:txBody>
          <a:bodyPr>
            <a:normAutofit fontScale="92500" lnSpcReduction="10000"/>
          </a:bodyPr>
          <a:lstStyle/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Меланхолик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человек, отличающийся сравнительно малым разнообразием эмоциональных переживаний, но большой силой и длительностью их. Он откликается далеко не на все, но когда откликается, то переживает сильно, хотя мало выражает свои чувства.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Флегматик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человек медлительный, уравновешенный и спокойный, которого нелегко эмоционально задеть и невозможно вывести из себя. Чувства его внешне почти никак не проявляются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Рисунок 4" descr="мелан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472" y="1285860"/>
            <a:ext cx="3091410" cy="2714644"/>
          </a:xfrm>
          <a:prstGeom prst="rect">
            <a:avLst/>
          </a:prstGeom>
        </p:spPr>
      </p:pic>
      <p:pic>
        <p:nvPicPr>
          <p:cNvPr id="6" name="Рисунок 5" descr="флегмат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1538" y="4143380"/>
            <a:ext cx="2071702" cy="246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098602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571472" y="214290"/>
          <a:ext cx="7586690" cy="701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10" y="1071546"/>
            <a:ext cx="8143932" cy="2428892"/>
          </a:xfrm>
        </p:spPr>
        <p:txBody>
          <a:bodyPr>
            <a:normAutofit lnSpcReduction="10000"/>
          </a:bodyPr>
          <a:lstStyle/>
          <a:p>
            <a:pPr marL="68263" indent="0" eaLnBrk="1" hangingPunct="1">
              <a:buFont typeface="Wingdings" pitchFamily="2" charset="2"/>
              <a:buNone/>
              <a:defRPr/>
            </a:pPr>
            <a:r>
              <a:rPr lang="ru-RU" sz="2800" dirty="0"/>
              <a:t>В психологии понятие «характер» означает совокупность индивидуальных психических свойств, складывающихся в деятельности и проявляющихся в типичных для данного человека способах деятельности и формах поведения.</a:t>
            </a:r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5" name="Рисунок 4" descr="trade-mart-europ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7422" y="3357562"/>
            <a:ext cx="4643470" cy="3500438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226</TotalTime>
  <Words>341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критЕРИИ ТИПОЛОГИИ ЛИЧНОСТИ:направленность,темперамент,характер.</dc:title>
  <dc:creator>Сергей</dc:creator>
  <cp:lastModifiedBy>Сергей</cp:lastModifiedBy>
  <cp:revision>30</cp:revision>
  <dcterms:created xsi:type="dcterms:W3CDTF">2013-03-04T11:01:07Z</dcterms:created>
  <dcterms:modified xsi:type="dcterms:W3CDTF">2013-03-11T10:57:13Z</dcterms:modified>
</cp:coreProperties>
</file>