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6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6884C5-B48F-4FD6-91CC-294DF016EDF5}" type="datetimeFigureOut">
              <a:rPr lang="ru-RU" smtClean="0"/>
              <a:t>20.01.2017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B21AE6-7AE0-4CF3-9326-B96EDF1B3E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671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21AE6-7AE0-4CF3-9326-B96EDF1B3E69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310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2F393-FEA7-4D73-B9DE-154A621A538E}" type="datetimeFigureOut">
              <a:rPr lang="ru-RU" smtClean="0"/>
              <a:t>20.01.2017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BACDD-720F-4435-832B-97BD1B92D0CF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3780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2F393-FEA7-4D73-B9DE-154A621A538E}" type="datetimeFigureOut">
              <a:rPr lang="ru-RU" smtClean="0"/>
              <a:t>20.01.2017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BACDD-720F-4435-832B-97BD1B92D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480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2F393-FEA7-4D73-B9DE-154A621A538E}" type="datetimeFigureOut">
              <a:rPr lang="ru-RU" smtClean="0"/>
              <a:t>20.01.2017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BACDD-720F-4435-832B-97BD1B92D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286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2F393-FEA7-4D73-B9DE-154A621A538E}" type="datetimeFigureOut">
              <a:rPr lang="ru-RU" smtClean="0"/>
              <a:t>20.01.2017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BACDD-720F-4435-832B-97BD1B92D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368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2F393-FEA7-4D73-B9DE-154A621A538E}" type="datetimeFigureOut">
              <a:rPr lang="ru-RU" smtClean="0"/>
              <a:t>20.01.2017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BACDD-720F-4435-832B-97BD1B92D0CF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4865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2F393-FEA7-4D73-B9DE-154A621A538E}" type="datetimeFigureOut">
              <a:rPr lang="ru-RU" smtClean="0"/>
              <a:t>20.01.2017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BACDD-720F-4435-832B-97BD1B92D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707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2F393-FEA7-4D73-B9DE-154A621A538E}" type="datetimeFigureOut">
              <a:rPr lang="ru-RU" smtClean="0"/>
              <a:t>20.01.2017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BACDD-720F-4435-832B-97BD1B92D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78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2F393-FEA7-4D73-B9DE-154A621A538E}" type="datetimeFigureOut">
              <a:rPr lang="ru-RU" smtClean="0"/>
              <a:t>20.01.2017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BACDD-720F-4435-832B-97BD1B92D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434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2F393-FEA7-4D73-B9DE-154A621A538E}" type="datetimeFigureOut">
              <a:rPr lang="ru-RU" smtClean="0"/>
              <a:t>20.01.2017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BACDD-720F-4435-832B-97BD1B92D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609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0642F393-FEA7-4D73-B9DE-154A621A538E}" type="datetimeFigureOut">
              <a:rPr lang="ru-RU" smtClean="0"/>
              <a:t>20.01.2017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06BACDD-720F-4435-832B-97BD1B92D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201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2F393-FEA7-4D73-B9DE-154A621A538E}" type="datetimeFigureOut">
              <a:rPr lang="ru-RU" smtClean="0"/>
              <a:t>20.01.2017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BACDD-720F-4435-832B-97BD1B92D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39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0642F393-FEA7-4D73-B9DE-154A621A538E}" type="datetimeFigureOut">
              <a:rPr lang="ru-RU" smtClean="0"/>
              <a:t>20.01.2017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806BACDD-720F-4435-832B-97BD1B92D0CF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997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37622" y="772399"/>
            <a:ext cx="10058400" cy="3566160"/>
          </a:xfrm>
        </p:spPr>
        <p:txBody>
          <a:bodyPr/>
          <a:lstStyle/>
          <a:p>
            <a:r>
              <a:rPr lang="ru-RU" dirty="0" smtClean="0"/>
              <a:t>Теория организации и общая теория систем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90653" y="4522855"/>
            <a:ext cx="3821735" cy="1143000"/>
          </a:xfrm>
        </p:spPr>
        <p:txBody>
          <a:bodyPr>
            <a:noAutofit/>
          </a:bodyPr>
          <a:lstStyle/>
          <a:p>
            <a:pPr algn="r"/>
            <a:r>
              <a:rPr lang="ru-RU" sz="1400" dirty="0" smtClean="0"/>
              <a:t>Выполнили:</a:t>
            </a:r>
          </a:p>
          <a:p>
            <a:pPr algn="r"/>
            <a:r>
              <a:rPr lang="ru-RU" sz="1400" dirty="0" smtClean="0"/>
              <a:t>Мамаева </a:t>
            </a:r>
            <a:r>
              <a:rPr lang="ru-RU" sz="1400" dirty="0" err="1" smtClean="0"/>
              <a:t>Анженла</a:t>
            </a:r>
            <a:endParaRPr lang="ru-RU" sz="1400" dirty="0" smtClean="0"/>
          </a:p>
          <a:p>
            <a:pPr algn="r"/>
            <a:r>
              <a:rPr lang="ru-RU" sz="1400" dirty="0" smtClean="0"/>
              <a:t>    </a:t>
            </a:r>
            <a:r>
              <a:rPr lang="ru-RU" sz="1400" dirty="0" err="1" smtClean="0"/>
              <a:t>Лободина</a:t>
            </a:r>
            <a:r>
              <a:rPr lang="ru-RU" sz="1400" dirty="0" smtClean="0"/>
              <a:t> Виктория </a:t>
            </a:r>
          </a:p>
          <a:p>
            <a:pPr algn="r"/>
            <a:r>
              <a:rPr lang="ru-RU" sz="1400" dirty="0" smtClean="0"/>
              <a:t>Солнцева Ирина</a:t>
            </a:r>
          </a:p>
          <a:p>
            <a:pPr algn="r"/>
            <a:r>
              <a:rPr lang="ru-RU" sz="1400" dirty="0" smtClean="0"/>
              <a:t>Цой Илья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7688579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353" y="1473879"/>
            <a:ext cx="6096000" cy="434054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13360"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основе всех организационных наук лежат общие законы, закономерности и принципы. Теория организации устанавливает общие для всех этих наук категории, развивает формы и методы организации и вооружает ими ученых. Теория организации непосредственно связана с целым рядом смежных дисциплин: организационное поведение, управление персоналом, стратегический, финансовый, производственный и инновационный менеджмент, управление качеством, маркетинг, логистика.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13360"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2834" y="2225168"/>
            <a:ext cx="4966447" cy="2837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8501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353" y="755373"/>
            <a:ext cx="6096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84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Общая теория систем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изучает законы и принципы, относящиеся к системам в целом. Она ориентирована на раскрытие целостности объекта как системы, на выявление многообразия типов связей в ней и сведение их в единую теоретическую картину. Ее основоположник </a:t>
            </a:r>
            <a:r>
              <a:rPr lang="ru-RU" sz="2400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Л. фон </a:t>
            </a:r>
            <a:r>
              <a:rPr lang="ru-RU" sz="2400" i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Берталанфи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определил ее как метатеорию - теорию, подводящую базу под все науки. 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8424" y="4356848"/>
            <a:ext cx="5972542" cy="2393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2969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5118" y="322294"/>
            <a:ext cx="111565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840"/>
              </a:spcBef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По </a:t>
            </a:r>
            <a:r>
              <a:rPr lang="ru-RU" sz="2000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М. </a:t>
            </a:r>
            <a:r>
              <a:rPr lang="ru-RU" sz="2000" i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Месаровичу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, общая теория систем обладает следующими основными свойствами.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7564" y="1527192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/>
              <a:t> Она построена вокруг понятия системы.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/>
              <a:t>В качестве теории абстрактных моделей она охватывает все специализированные теории, посвященные более конкретным классам моделей, например теорию линейных систем, теорию </a:t>
            </a:r>
            <a:r>
              <a:rPr lang="ru-RU" sz="2000" dirty="0" err="1" smtClean="0"/>
              <a:t>марковских</a:t>
            </a:r>
            <a:r>
              <a:rPr lang="ru-RU" sz="2000" dirty="0" smtClean="0"/>
              <a:t> систем и т. д. Можно считать, что эти теории изучают модели частного вида.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/>
              <a:t>Эта теория объединяет также теории различных аспектов поведения систем: теорию связи, теорию управления, теорию адаптации и т. п. 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7110" y="872658"/>
            <a:ext cx="4523220" cy="3121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6232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353" y="1818369"/>
            <a:ext cx="6096000" cy="33689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13360"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Итак, </a:t>
            </a:r>
            <a:r>
              <a:rPr lang="ru-RU" sz="2000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теория организации как научная дисциплина 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изучает общие свойства, законы и закономерности создания, развития, функционирования и ликвидации организации как единого целого. Положения теории организации базируются на экономических законах и законах других наук: теории систем, кибернетики, теории управления, хотя она опирается на законы, которые присущи только ей.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0765" y="1668222"/>
            <a:ext cx="5092233" cy="3669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395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4117" y="2273477"/>
            <a:ext cx="555811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Теория организации изучает современные организации (предприятия, учреждения, общественные объединения) и отношения, возникающие внутри этих организаций, а также поведение организаций во внешней среде.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0387" y="1317250"/>
            <a:ext cx="4050366" cy="4439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757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2528972"/>
            <a:ext cx="508747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Организацию можно сравнить с живым организмом. В настоящее время организация приобретает все черты самостоятельного организма, борющегося за выживание и комфортное существование в условиях рынка.</a:t>
            </a:r>
          </a:p>
          <a:p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8753" y="1673323"/>
            <a:ext cx="5098677" cy="3646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5177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94919"/>
            <a:ext cx="120620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Теория организации – это наука об основных закономерностях, регламентирующих жизнедеятельность организаций, как реально существующих объектов окружающей действительности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2958" y="1790693"/>
            <a:ext cx="7256096" cy="333263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490574" y="5484075"/>
            <a:ext cx="4215769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13360"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Рис. 1. Теория организации – наука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37602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2376" y="363072"/>
            <a:ext cx="8449235" cy="2463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13360"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Теория организации занимает особое место в ряду учебных дисциплин специальности «Менеджмент организации». Каждый человек осознанно или неосознанно участвует в организационных процессах. Что касается менеджмента, организация (предприятие), с одной стороны, является средой деятельности менеджера, с другой стороны – 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организация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выступает одной из основных функций управления (рис. 2). Организация как функция управления направлена на объединение человеческих, финансовых и материальных ресурсов.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4968" y="2826310"/>
            <a:ext cx="7512483" cy="291737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796463" y="5866510"/>
            <a:ext cx="48043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mtClean="0"/>
              <a:t>Рис. </a:t>
            </a:r>
            <a:r>
              <a:rPr lang="ru-RU" dirty="0" smtClean="0"/>
              <a:t>2. Организации как явление и как процесс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15136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2376" y="235694"/>
            <a:ext cx="10802472" cy="42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13360"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Теория организации является одной из управленческих наук, тесно связана с науками: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2376" y="2518791"/>
            <a:ext cx="6096000" cy="125797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13360" algn="just">
              <a:lnSpc>
                <a:spcPct val="107000"/>
              </a:lnSpc>
              <a:spcAft>
                <a:spcPts val="0"/>
              </a:spcAft>
            </a:pPr>
            <a:r>
              <a:rPr lang="ru-RU" sz="2400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 </a:t>
            </a:r>
            <a:r>
              <a:rPr lang="ru-RU" sz="24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естественными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13360"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 </a:t>
            </a:r>
            <a:r>
              <a:rPr lang="ru-RU" sz="24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общественными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13360"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 </a:t>
            </a:r>
            <a:r>
              <a:rPr lang="ru-RU" sz="24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математическими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5717" y="825980"/>
            <a:ext cx="2568389" cy="25731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1642" y="2153713"/>
            <a:ext cx="3280075" cy="24568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6859" y="4531740"/>
            <a:ext cx="3354364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908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77471" y="241612"/>
            <a:ext cx="92246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Теория организации опирается на исследования в различных 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областях: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00636" y="1414549"/>
            <a:ext cx="6096000" cy="125797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13360" algn="just">
              <a:lnSpc>
                <a:spcPct val="107000"/>
              </a:lnSpc>
              <a:spcAft>
                <a:spcPts val="0"/>
              </a:spcAft>
            </a:pPr>
            <a:r>
              <a:rPr lang="ru-RU" sz="2400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социологию труда </a:t>
            </a:r>
            <a:r>
              <a:rPr lang="ru-RU" sz="24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13360" algn="just">
              <a:lnSpc>
                <a:spcPct val="107000"/>
              </a:lnSpc>
              <a:spcAft>
                <a:spcPts val="0"/>
              </a:spcAft>
            </a:pPr>
            <a:r>
              <a:rPr lang="ru-RU" sz="24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психологию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 smtClean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13360" algn="just">
              <a:lnSpc>
                <a:spcPct val="107000"/>
              </a:lnSpc>
              <a:spcAft>
                <a:spcPts val="0"/>
              </a:spcAft>
            </a:pPr>
            <a:r>
              <a:rPr lang="ru-RU" sz="24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социальную психологию.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43200" y="4053879"/>
            <a:ext cx="85657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Вклад в теорию организации внесла наука кибернетика – наука об общих закономерностях процессов управления и передачи информации в машинах, живых организмах и обществе. Связь теории организации с информатикой объясняется тем, что предметом и результатом труда управляющей части организации является информация (рис. 3).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6636" y="714148"/>
            <a:ext cx="3385578" cy="3267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6667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6034" y="600385"/>
            <a:ext cx="7920615" cy="476499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30910" y="5776146"/>
            <a:ext cx="4269567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13360"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Рис. 3. Связь ТО с другими науками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9449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2389" y="1535250"/>
            <a:ext cx="443752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Следовательно, теорию организации следует рассматривать как комплексную научную дисциплину, впитавшую в себя достижения смежных общественных наук, в результате развития которой в науке сформировался широкий комплекс организационных дисциплин: организация предпринимательства, организация научных исследований, организация труда, организация производства, организация управления (рис. 4).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9918" y="672559"/>
            <a:ext cx="7169807" cy="519035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793725" y="6172941"/>
            <a:ext cx="6096000" cy="685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13360"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Рис. 4. Связь ТО со смежными науками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765573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49</TotalTime>
  <Words>427</Words>
  <Application>Microsoft Office PowerPoint</Application>
  <PresentationFormat>Широкоэкранный</PresentationFormat>
  <Paragraphs>36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Ретро</vt:lpstr>
      <vt:lpstr>Теория организации и общая теория систем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Теория организации и общая теория систем</dc:title>
  <dc:creator>Ира</dc:creator>
  <cp:lastModifiedBy>Ира</cp:lastModifiedBy>
  <cp:revision>6</cp:revision>
  <dcterms:created xsi:type="dcterms:W3CDTF">2017-01-20T15:25:32Z</dcterms:created>
  <dcterms:modified xsi:type="dcterms:W3CDTF">2017-01-20T16:18:05Z</dcterms:modified>
</cp:coreProperties>
</file>