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diagrams/layout7.xml" ContentType="application/vnd.openxmlformats-officedocument.drawingml.diagram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6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F26B780-60D4-4B7F-8C20-B3C6D58B8958}" type="doc">
      <dgm:prSet loTypeId="urn:microsoft.com/office/officeart/2005/8/layout/vList2" loCatId="list" qsTypeId="urn:microsoft.com/office/officeart/2005/8/quickstyle/simple3" qsCatId="simple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60098A2B-8CC5-4C6F-B4F1-5EA91C44E87C}">
      <dgm:prSet phldrT="[Текст]"/>
      <dgm:spPr/>
      <dgm:t>
        <a:bodyPr/>
        <a:lstStyle/>
        <a:p>
          <a:r>
            <a:rPr lang="ru-RU" dirty="0" smtClean="0"/>
            <a:t>реагирующая – характеризуется неуверенностью и импровизацией, отсутствием общей цели и жесткой централизацией;</a:t>
          </a:r>
          <a:endParaRPr lang="ru-RU" dirty="0"/>
        </a:p>
      </dgm:t>
    </dgm:pt>
    <dgm:pt modelId="{E6812C0E-7EBB-407A-9430-5C902EA8E065}" type="parTrans" cxnId="{356104E9-80F6-44F5-AF0F-276B5F024A6E}">
      <dgm:prSet/>
      <dgm:spPr/>
      <dgm:t>
        <a:bodyPr/>
        <a:lstStyle/>
        <a:p>
          <a:endParaRPr lang="ru-RU"/>
        </a:p>
      </dgm:t>
    </dgm:pt>
    <dgm:pt modelId="{B1D06D37-4761-4053-BD9F-5C9F6361D55D}" type="sibTrans" cxnId="{356104E9-80F6-44F5-AF0F-276B5F024A6E}">
      <dgm:prSet/>
      <dgm:spPr/>
      <dgm:t>
        <a:bodyPr/>
        <a:lstStyle/>
        <a:p>
          <a:endParaRPr lang="ru-RU"/>
        </a:p>
      </dgm:t>
    </dgm:pt>
    <dgm:pt modelId="{BEAB44DA-65B5-4430-8E35-D220AA14BBC4}">
      <dgm:prSet phldrT="[Текст]"/>
      <dgm:spPr/>
      <dgm:t>
        <a:bodyPr/>
        <a:lstStyle/>
        <a:p>
          <a:r>
            <a:rPr lang="ru-RU" dirty="0" smtClean="0"/>
            <a:t>отзывчивая – поддержка инициативы работников, организация коллективной работы, неформальные коммуникативные связи, материальное поощрение работников за результаты;</a:t>
          </a:r>
          <a:endParaRPr lang="ru-RU" dirty="0"/>
        </a:p>
      </dgm:t>
    </dgm:pt>
    <dgm:pt modelId="{0E339063-4B3D-462C-8F36-E1407D228850}" type="parTrans" cxnId="{16A699C7-C600-4B5F-9B1B-B9462C3D1A6D}">
      <dgm:prSet/>
      <dgm:spPr/>
      <dgm:t>
        <a:bodyPr/>
        <a:lstStyle/>
        <a:p>
          <a:endParaRPr lang="ru-RU"/>
        </a:p>
      </dgm:t>
    </dgm:pt>
    <dgm:pt modelId="{8945870F-8924-4D32-83F4-33940F5F657E}" type="sibTrans" cxnId="{16A699C7-C600-4B5F-9B1B-B9462C3D1A6D}">
      <dgm:prSet/>
      <dgm:spPr/>
      <dgm:t>
        <a:bodyPr/>
        <a:lstStyle/>
        <a:p>
          <a:endParaRPr lang="ru-RU"/>
        </a:p>
      </dgm:t>
    </dgm:pt>
    <dgm:pt modelId="{AAFA8E19-3254-4E12-861D-6885985B9BF9}">
      <dgm:prSet phldrT="[Текст]"/>
      <dgm:spPr/>
      <dgm:t>
        <a:bodyPr/>
        <a:lstStyle/>
        <a:p>
          <a:r>
            <a:rPr lang="ru-RU" dirty="0" smtClean="0"/>
            <a:t>активная – серьезная постановка стратегической цели, высокая дисциплинированность работников, атмосфера доверия и взаимопонимания</a:t>
          </a:r>
          <a:endParaRPr lang="ru-RU" dirty="0"/>
        </a:p>
      </dgm:t>
    </dgm:pt>
    <dgm:pt modelId="{B50124E8-0AC6-44A3-A698-722B6D6AE81A}" type="parTrans" cxnId="{B68D1570-4444-467C-AAFB-B8B89E3BA91E}">
      <dgm:prSet/>
      <dgm:spPr/>
      <dgm:t>
        <a:bodyPr/>
        <a:lstStyle/>
        <a:p>
          <a:endParaRPr lang="ru-RU"/>
        </a:p>
      </dgm:t>
    </dgm:pt>
    <dgm:pt modelId="{0C5407A3-C963-4E87-8C1A-F1021AE55EF0}" type="sibTrans" cxnId="{B68D1570-4444-467C-AAFB-B8B89E3BA91E}">
      <dgm:prSet/>
      <dgm:spPr/>
      <dgm:t>
        <a:bodyPr/>
        <a:lstStyle/>
        <a:p>
          <a:endParaRPr lang="ru-RU"/>
        </a:p>
      </dgm:t>
    </dgm:pt>
    <dgm:pt modelId="{D6254F11-F6C5-45AA-9F75-A24ABDBDB01E}">
      <dgm:prSet phldrT="[Текст]"/>
      <dgm:spPr/>
      <dgm:t>
        <a:bodyPr/>
        <a:lstStyle/>
        <a:p>
          <a:r>
            <a:rPr lang="ru-RU" dirty="0" smtClean="0"/>
            <a:t>высокоэффективная – высокий уровень сознания работников, желание постоянного совершенствования.</a:t>
          </a:r>
          <a:endParaRPr lang="ru-RU" dirty="0"/>
        </a:p>
      </dgm:t>
    </dgm:pt>
    <dgm:pt modelId="{38C34F04-11BD-4575-9F81-90B8FC537C9E}" type="parTrans" cxnId="{FDA96939-4067-473D-B945-C9F82F1BC9B3}">
      <dgm:prSet/>
      <dgm:spPr/>
      <dgm:t>
        <a:bodyPr/>
        <a:lstStyle/>
        <a:p>
          <a:endParaRPr lang="ru-RU"/>
        </a:p>
      </dgm:t>
    </dgm:pt>
    <dgm:pt modelId="{552B243B-3C84-4C27-845F-D763AFA3212E}" type="sibTrans" cxnId="{FDA96939-4067-473D-B945-C9F82F1BC9B3}">
      <dgm:prSet/>
      <dgm:spPr/>
      <dgm:t>
        <a:bodyPr/>
        <a:lstStyle/>
        <a:p>
          <a:endParaRPr lang="ru-RU"/>
        </a:p>
      </dgm:t>
    </dgm:pt>
    <dgm:pt modelId="{03FC9252-32E6-4B7B-B78C-C0C87A1CD798}" type="pres">
      <dgm:prSet presAssocID="{4F26B780-60D4-4B7F-8C20-B3C6D58B895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9B249A8-BC73-4042-8873-911556DB4813}" type="pres">
      <dgm:prSet presAssocID="{60098A2B-8CC5-4C6F-B4F1-5EA91C44E87C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9AC016-06A9-4B28-8FA5-5DDC839E864F}" type="pres">
      <dgm:prSet presAssocID="{B1D06D37-4761-4053-BD9F-5C9F6361D55D}" presName="spacer" presStyleCnt="0"/>
      <dgm:spPr/>
      <dgm:t>
        <a:bodyPr/>
        <a:lstStyle/>
        <a:p>
          <a:endParaRPr lang="ru-RU"/>
        </a:p>
      </dgm:t>
    </dgm:pt>
    <dgm:pt modelId="{41843660-3C66-4384-BF2C-623D7406EA53}" type="pres">
      <dgm:prSet presAssocID="{BEAB44DA-65B5-4430-8E35-D220AA14BBC4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6EF622-FF3B-4024-A5CA-4F18DF06455D}" type="pres">
      <dgm:prSet presAssocID="{8945870F-8924-4D32-83F4-33940F5F657E}" presName="spacer" presStyleCnt="0"/>
      <dgm:spPr/>
      <dgm:t>
        <a:bodyPr/>
        <a:lstStyle/>
        <a:p>
          <a:endParaRPr lang="ru-RU"/>
        </a:p>
      </dgm:t>
    </dgm:pt>
    <dgm:pt modelId="{0784FD0A-8F42-4DCB-9DFC-11FC66EFEC6B}" type="pres">
      <dgm:prSet presAssocID="{AAFA8E19-3254-4E12-861D-6885985B9BF9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CF032A-202C-4725-8B8C-0F515BD56FE2}" type="pres">
      <dgm:prSet presAssocID="{0C5407A3-C963-4E87-8C1A-F1021AE55EF0}" presName="spacer" presStyleCnt="0"/>
      <dgm:spPr/>
      <dgm:t>
        <a:bodyPr/>
        <a:lstStyle/>
        <a:p>
          <a:endParaRPr lang="ru-RU"/>
        </a:p>
      </dgm:t>
    </dgm:pt>
    <dgm:pt modelId="{5B731DD6-1F58-4E18-ACEC-C9F75D8E0208}" type="pres">
      <dgm:prSet presAssocID="{D6254F11-F6C5-45AA-9F75-A24ABDBDB01E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ECAC964-07D3-4A54-B249-DE1233745686}" type="presOf" srcId="{D6254F11-F6C5-45AA-9F75-A24ABDBDB01E}" destId="{5B731DD6-1F58-4E18-ACEC-C9F75D8E0208}" srcOrd="0" destOrd="0" presId="urn:microsoft.com/office/officeart/2005/8/layout/vList2"/>
    <dgm:cxn modelId="{CD63BDE7-9041-4F2F-A4FF-4DDD57BA098D}" type="presOf" srcId="{AAFA8E19-3254-4E12-861D-6885985B9BF9}" destId="{0784FD0A-8F42-4DCB-9DFC-11FC66EFEC6B}" srcOrd="0" destOrd="0" presId="urn:microsoft.com/office/officeart/2005/8/layout/vList2"/>
    <dgm:cxn modelId="{D1F764D4-E85A-493D-BB3F-B30D9BE7F5C5}" type="presOf" srcId="{BEAB44DA-65B5-4430-8E35-D220AA14BBC4}" destId="{41843660-3C66-4384-BF2C-623D7406EA53}" srcOrd="0" destOrd="0" presId="urn:microsoft.com/office/officeart/2005/8/layout/vList2"/>
    <dgm:cxn modelId="{FDA96939-4067-473D-B945-C9F82F1BC9B3}" srcId="{4F26B780-60D4-4B7F-8C20-B3C6D58B8958}" destId="{D6254F11-F6C5-45AA-9F75-A24ABDBDB01E}" srcOrd="3" destOrd="0" parTransId="{38C34F04-11BD-4575-9F81-90B8FC537C9E}" sibTransId="{552B243B-3C84-4C27-845F-D763AFA3212E}"/>
    <dgm:cxn modelId="{16A699C7-C600-4B5F-9B1B-B9462C3D1A6D}" srcId="{4F26B780-60D4-4B7F-8C20-B3C6D58B8958}" destId="{BEAB44DA-65B5-4430-8E35-D220AA14BBC4}" srcOrd="1" destOrd="0" parTransId="{0E339063-4B3D-462C-8F36-E1407D228850}" sibTransId="{8945870F-8924-4D32-83F4-33940F5F657E}"/>
    <dgm:cxn modelId="{B68D1570-4444-467C-AAFB-B8B89E3BA91E}" srcId="{4F26B780-60D4-4B7F-8C20-B3C6D58B8958}" destId="{AAFA8E19-3254-4E12-861D-6885985B9BF9}" srcOrd="2" destOrd="0" parTransId="{B50124E8-0AC6-44A3-A698-722B6D6AE81A}" sibTransId="{0C5407A3-C963-4E87-8C1A-F1021AE55EF0}"/>
    <dgm:cxn modelId="{E71E29C0-DC95-41AB-A1CC-0ED6AFE4A86B}" type="presOf" srcId="{4F26B780-60D4-4B7F-8C20-B3C6D58B8958}" destId="{03FC9252-32E6-4B7B-B78C-C0C87A1CD798}" srcOrd="0" destOrd="0" presId="urn:microsoft.com/office/officeart/2005/8/layout/vList2"/>
    <dgm:cxn modelId="{0DE3EDB1-43D9-48EA-A82E-2147D28D1E63}" type="presOf" srcId="{60098A2B-8CC5-4C6F-B4F1-5EA91C44E87C}" destId="{49B249A8-BC73-4042-8873-911556DB4813}" srcOrd="0" destOrd="0" presId="urn:microsoft.com/office/officeart/2005/8/layout/vList2"/>
    <dgm:cxn modelId="{356104E9-80F6-44F5-AF0F-276B5F024A6E}" srcId="{4F26B780-60D4-4B7F-8C20-B3C6D58B8958}" destId="{60098A2B-8CC5-4C6F-B4F1-5EA91C44E87C}" srcOrd="0" destOrd="0" parTransId="{E6812C0E-7EBB-407A-9430-5C902EA8E065}" sibTransId="{B1D06D37-4761-4053-BD9F-5C9F6361D55D}"/>
    <dgm:cxn modelId="{4E099CDB-56D1-4890-8691-37699B3212A0}" type="presParOf" srcId="{03FC9252-32E6-4B7B-B78C-C0C87A1CD798}" destId="{49B249A8-BC73-4042-8873-911556DB4813}" srcOrd="0" destOrd="0" presId="urn:microsoft.com/office/officeart/2005/8/layout/vList2"/>
    <dgm:cxn modelId="{FA078094-2338-4471-A406-36F548FED017}" type="presParOf" srcId="{03FC9252-32E6-4B7B-B78C-C0C87A1CD798}" destId="{489AC016-06A9-4B28-8FA5-5DDC839E864F}" srcOrd="1" destOrd="0" presId="urn:microsoft.com/office/officeart/2005/8/layout/vList2"/>
    <dgm:cxn modelId="{4C7142F9-31B7-4657-AFEB-F4A88D12A873}" type="presParOf" srcId="{03FC9252-32E6-4B7B-B78C-C0C87A1CD798}" destId="{41843660-3C66-4384-BF2C-623D7406EA53}" srcOrd="2" destOrd="0" presId="urn:microsoft.com/office/officeart/2005/8/layout/vList2"/>
    <dgm:cxn modelId="{EA6B4E7D-1BF0-490C-93DC-7C01703BC6EF}" type="presParOf" srcId="{03FC9252-32E6-4B7B-B78C-C0C87A1CD798}" destId="{706EF622-FF3B-4024-A5CA-4F18DF06455D}" srcOrd="3" destOrd="0" presId="urn:microsoft.com/office/officeart/2005/8/layout/vList2"/>
    <dgm:cxn modelId="{CD9987E5-8D4B-4AD9-9B50-7532D89DFB1B}" type="presParOf" srcId="{03FC9252-32E6-4B7B-B78C-C0C87A1CD798}" destId="{0784FD0A-8F42-4DCB-9DFC-11FC66EFEC6B}" srcOrd="4" destOrd="0" presId="urn:microsoft.com/office/officeart/2005/8/layout/vList2"/>
    <dgm:cxn modelId="{38224F02-481A-4427-800A-DA8059004AC0}" type="presParOf" srcId="{03FC9252-32E6-4B7B-B78C-C0C87A1CD798}" destId="{35CF032A-202C-4725-8B8C-0F515BD56FE2}" srcOrd="5" destOrd="0" presId="urn:microsoft.com/office/officeart/2005/8/layout/vList2"/>
    <dgm:cxn modelId="{D2A1F89A-7052-4042-AD3C-9CD552711038}" type="presParOf" srcId="{03FC9252-32E6-4B7B-B78C-C0C87A1CD798}" destId="{5B731DD6-1F58-4E18-ACEC-C9F75D8E0208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BA4A169-F5D8-4DAD-A78B-A30DD61E2296}" type="doc">
      <dgm:prSet loTypeId="urn:microsoft.com/office/officeart/2005/8/layout/matrix1" loCatId="matrix" qsTypeId="urn:microsoft.com/office/officeart/2005/8/quickstyle/simple2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F77D1814-CB71-4AB7-9810-AF5F5219DDDB}">
      <dgm:prSet phldrT="[Текст]" custT="1"/>
      <dgm:spPr/>
      <dgm:t>
        <a:bodyPr/>
        <a:lstStyle/>
        <a:p>
          <a:r>
            <a:rPr lang="ru-RU" sz="2800" dirty="0" smtClean="0"/>
            <a:t>Национальная культура</a:t>
          </a:r>
          <a:endParaRPr lang="ru-RU" sz="2800" dirty="0"/>
        </a:p>
      </dgm:t>
    </dgm:pt>
    <dgm:pt modelId="{44A92EDC-6810-4B6B-B809-CD690809B102}" type="parTrans" cxnId="{2D7BE571-523F-499F-9333-9DEB66757B1C}">
      <dgm:prSet/>
      <dgm:spPr/>
      <dgm:t>
        <a:bodyPr/>
        <a:lstStyle/>
        <a:p>
          <a:endParaRPr lang="ru-RU" sz="2800"/>
        </a:p>
      </dgm:t>
    </dgm:pt>
    <dgm:pt modelId="{8FCC67FB-8962-4F6A-A396-F2BDFDBA49B1}" type="sibTrans" cxnId="{2D7BE571-523F-499F-9333-9DEB66757B1C}">
      <dgm:prSet/>
      <dgm:spPr/>
      <dgm:t>
        <a:bodyPr/>
        <a:lstStyle/>
        <a:p>
          <a:endParaRPr lang="ru-RU" sz="2800"/>
        </a:p>
      </dgm:t>
    </dgm:pt>
    <dgm:pt modelId="{25C3DF5C-267B-4FA1-B7DC-8D671F87D552}">
      <dgm:prSet phldrT="[Текст]" custT="1"/>
      <dgm:spPr/>
      <dgm:t>
        <a:bodyPr/>
        <a:lstStyle/>
        <a:p>
          <a:r>
            <a:rPr lang="ru-RU" sz="2800" b="1" dirty="0" smtClean="0"/>
            <a:t>физическая среда</a:t>
          </a:r>
          <a:endParaRPr lang="ru-RU" sz="2800" dirty="0"/>
        </a:p>
      </dgm:t>
    </dgm:pt>
    <dgm:pt modelId="{A0F4AD02-B763-4AEF-B7DF-7B2E3FD5C18D}" type="parTrans" cxnId="{F0E42613-4D13-4592-B806-8F1E1B466538}">
      <dgm:prSet/>
      <dgm:spPr/>
      <dgm:t>
        <a:bodyPr/>
        <a:lstStyle/>
        <a:p>
          <a:endParaRPr lang="ru-RU" sz="2800"/>
        </a:p>
      </dgm:t>
    </dgm:pt>
    <dgm:pt modelId="{D2D93276-D9E1-4315-8EF5-0BBCD9B92B5B}" type="sibTrans" cxnId="{F0E42613-4D13-4592-B806-8F1E1B466538}">
      <dgm:prSet/>
      <dgm:spPr/>
      <dgm:t>
        <a:bodyPr/>
        <a:lstStyle/>
        <a:p>
          <a:endParaRPr lang="ru-RU" sz="2800"/>
        </a:p>
      </dgm:t>
    </dgm:pt>
    <dgm:pt modelId="{D12AF90E-1BEB-4073-98B5-8ABC28F4C938}">
      <dgm:prSet phldrT="[Текст]" custT="1"/>
      <dgm:spPr/>
      <dgm:t>
        <a:bodyPr/>
        <a:lstStyle/>
        <a:p>
          <a:r>
            <a:rPr lang="ru-RU" sz="2800" b="1" dirty="0" smtClean="0"/>
            <a:t>общие системы ценностей и верований</a:t>
          </a:r>
          <a:endParaRPr lang="ru-RU" sz="2800" dirty="0"/>
        </a:p>
      </dgm:t>
    </dgm:pt>
    <dgm:pt modelId="{554AE856-A474-48C9-9C70-F0340EE07B23}" type="parTrans" cxnId="{D45FE47B-71B5-42E9-A153-468BA491E8F1}">
      <dgm:prSet/>
      <dgm:spPr/>
      <dgm:t>
        <a:bodyPr/>
        <a:lstStyle/>
        <a:p>
          <a:endParaRPr lang="ru-RU" sz="2800"/>
        </a:p>
      </dgm:t>
    </dgm:pt>
    <dgm:pt modelId="{881ECAC3-534E-4C92-8C95-2C71C30A2F86}" type="sibTrans" cxnId="{D45FE47B-71B5-42E9-A153-468BA491E8F1}">
      <dgm:prSet/>
      <dgm:spPr/>
      <dgm:t>
        <a:bodyPr/>
        <a:lstStyle/>
        <a:p>
          <a:endParaRPr lang="ru-RU" sz="2800"/>
        </a:p>
      </dgm:t>
    </dgm:pt>
    <dgm:pt modelId="{6A31E2A8-240C-4C62-92FC-0740F39F3E59}">
      <dgm:prSet phldrT="[Текст]" custT="1"/>
      <dgm:spPr/>
      <dgm:t>
        <a:bodyPr/>
        <a:lstStyle/>
        <a:p>
          <a:r>
            <a:rPr lang="ru-RU" sz="2800" b="1" dirty="0" smtClean="0"/>
            <a:t>исторический опыт</a:t>
          </a:r>
          <a:endParaRPr lang="ru-RU" sz="2800" dirty="0"/>
        </a:p>
      </dgm:t>
    </dgm:pt>
    <dgm:pt modelId="{014F884E-9245-4EC0-B853-AF6B14288080}" type="parTrans" cxnId="{87BEAFDE-AADF-44D1-9C6B-D1C33E815ADF}">
      <dgm:prSet/>
      <dgm:spPr/>
    </dgm:pt>
    <dgm:pt modelId="{41B82AF9-A199-4595-A589-E40B9A6D2A8A}" type="sibTrans" cxnId="{87BEAFDE-AADF-44D1-9C6B-D1C33E815ADF}">
      <dgm:prSet/>
      <dgm:spPr/>
    </dgm:pt>
    <dgm:pt modelId="{F3FDFBAC-E9D9-49FD-B85E-9D0686D2BF6E}">
      <dgm:prSet phldrT="[Текст]" custT="1"/>
      <dgm:spPr/>
      <dgm:t>
        <a:bodyPr/>
        <a:lstStyle/>
        <a:p>
          <a:r>
            <a:rPr lang="ru-RU" sz="2800" b="1" smtClean="0"/>
            <a:t>уровень развития.</a:t>
          </a:r>
          <a:endParaRPr lang="ru-RU" sz="2800" smtClean="0"/>
        </a:p>
        <a:p>
          <a:endParaRPr lang="ru-RU" sz="2800" smtClean="0"/>
        </a:p>
        <a:p>
          <a:endParaRPr lang="ru-RU" sz="2800" dirty="0"/>
        </a:p>
      </dgm:t>
    </dgm:pt>
    <dgm:pt modelId="{F162F39A-1425-439C-979C-C35436FFFCCE}" type="parTrans" cxnId="{4102A6D2-95A7-4080-8484-D14AE2E1AF30}">
      <dgm:prSet/>
      <dgm:spPr/>
    </dgm:pt>
    <dgm:pt modelId="{ED574915-ABD3-4948-85B1-8C461BC8332C}" type="sibTrans" cxnId="{4102A6D2-95A7-4080-8484-D14AE2E1AF30}">
      <dgm:prSet/>
      <dgm:spPr/>
    </dgm:pt>
    <dgm:pt modelId="{63D930A9-B352-4D56-BFD9-8DC288C8149E}" type="pres">
      <dgm:prSet presAssocID="{EBA4A169-F5D8-4DAD-A78B-A30DD61E2296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6F4EC59-F5C8-4B93-BC67-533B20392084}" type="pres">
      <dgm:prSet presAssocID="{EBA4A169-F5D8-4DAD-A78B-A30DD61E2296}" presName="matrix" presStyleCnt="0"/>
      <dgm:spPr/>
      <dgm:t>
        <a:bodyPr/>
        <a:lstStyle/>
        <a:p>
          <a:endParaRPr lang="ru-RU"/>
        </a:p>
      </dgm:t>
    </dgm:pt>
    <dgm:pt modelId="{785AE8EA-73BC-4A1E-9E25-5DD56CFA5938}" type="pres">
      <dgm:prSet presAssocID="{EBA4A169-F5D8-4DAD-A78B-A30DD61E2296}" presName="tile1" presStyleLbl="node1" presStyleIdx="0" presStyleCnt="4"/>
      <dgm:spPr/>
      <dgm:t>
        <a:bodyPr/>
        <a:lstStyle/>
        <a:p>
          <a:endParaRPr lang="ru-RU"/>
        </a:p>
      </dgm:t>
    </dgm:pt>
    <dgm:pt modelId="{5C58AAB8-DDAD-4D24-9C71-4E12CA935F53}" type="pres">
      <dgm:prSet presAssocID="{EBA4A169-F5D8-4DAD-A78B-A30DD61E2296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333C9C-EE87-4DFF-B4BA-6787940C1C54}" type="pres">
      <dgm:prSet presAssocID="{EBA4A169-F5D8-4DAD-A78B-A30DD61E2296}" presName="tile2" presStyleLbl="node1" presStyleIdx="1" presStyleCnt="4"/>
      <dgm:spPr/>
      <dgm:t>
        <a:bodyPr/>
        <a:lstStyle/>
        <a:p>
          <a:endParaRPr lang="ru-RU"/>
        </a:p>
      </dgm:t>
    </dgm:pt>
    <dgm:pt modelId="{A8213BD3-1941-4EFB-B0F5-EB15E9E3F141}" type="pres">
      <dgm:prSet presAssocID="{EBA4A169-F5D8-4DAD-A78B-A30DD61E2296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D7C308-1230-4340-9909-29B0AF99891A}" type="pres">
      <dgm:prSet presAssocID="{EBA4A169-F5D8-4DAD-A78B-A30DD61E2296}" presName="tile3" presStyleLbl="node1" presStyleIdx="2" presStyleCnt="4"/>
      <dgm:spPr/>
      <dgm:t>
        <a:bodyPr/>
        <a:lstStyle/>
        <a:p>
          <a:endParaRPr lang="ru-RU"/>
        </a:p>
      </dgm:t>
    </dgm:pt>
    <dgm:pt modelId="{C04F9B46-BC1C-4325-A949-F6368CFC251C}" type="pres">
      <dgm:prSet presAssocID="{EBA4A169-F5D8-4DAD-A78B-A30DD61E2296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E06F44-592A-401C-BC90-B94C7121579D}" type="pres">
      <dgm:prSet presAssocID="{EBA4A169-F5D8-4DAD-A78B-A30DD61E2296}" presName="tile4" presStyleLbl="node1" presStyleIdx="3" presStyleCnt="4"/>
      <dgm:spPr/>
      <dgm:t>
        <a:bodyPr/>
        <a:lstStyle/>
        <a:p>
          <a:endParaRPr lang="ru-RU"/>
        </a:p>
      </dgm:t>
    </dgm:pt>
    <dgm:pt modelId="{62AAEDE0-6707-4B57-8759-A44A19CC213D}" type="pres">
      <dgm:prSet presAssocID="{EBA4A169-F5D8-4DAD-A78B-A30DD61E2296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ECEB57-4356-47A5-AEF0-5735A6101A30}" type="pres">
      <dgm:prSet presAssocID="{EBA4A169-F5D8-4DAD-A78B-A30DD61E2296}" presName="centerTile" presStyleLbl="fgShp" presStyleIdx="0" presStyleCnt="1" custScaleX="118841" custScaleY="125373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70909750-6537-4B16-A628-89E99EB97B2C}" type="presOf" srcId="{25C3DF5C-267B-4FA1-B7DC-8D671F87D552}" destId="{5C58AAB8-DDAD-4D24-9C71-4E12CA935F53}" srcOrd="1" destOrd="0" presId="urn:microsoft.com/office/officeart/2005/8/layout/matrix1"/>
    <dgm:cxn modelId="{B6DC426C-3DCA-479B-960E-FDA8436D34B3}" type="presOf" srcId="{25C3DF5C-267B-4FA1-B7DC-8D671F87D552}" destId="{785AE8EA-73BC-4A1E-9E25-5DD56CFA5938}" srcOrd="0" destOrd="0" presId="urn:microsoft.com/office/officeart/2005/8/layout/matrix1"/>
    <dgm:cxn modelId="{2989AB5C-69FD-423B-9AEF-D93CBA82F8D1}" type="presOf" srcId="{D12AF90E-1BEB-4073-98B5-8ABC28F4C938}" destId="{53333C9C-EE87-4DFF-B4BA-6787940C1C54}" srcOrd="0" destOrd="0" presId="urn:microsoft.com/office/officeart/2005/8/layout/matrix1"/>
    <dgm:cxn modelId="{D45FE47B-71B5-42E9-A153-468BA491E8F1}" srcId="{F77D1814-CB71-4AB7-9810-AF5F5219DDDB}" destId="{D12AF90E-1BEB-4073-98B5-8ABC28F4C938}" srcOrd="1" destOrd="0" parTransId="{554AE856-A474-48C9-9C70-F0340EE07B23}" sibTransId="{881ECAC3-534E-4C92-8C95-2C71C30A2F86}"/>
    <dgm:cxn modelId="{7467D31B-C091-4D76-A66F-58402051639E}" type="presOf" srcId="{F77D1814-CB71-4AB7-9810-AF5F5219DDDB}" destId="{F3ECEB57-4356-47A5-AEF0-5735A6101A30}" srcOrd="0" destOrd="0" presId="urn:microsoft.com/office/officeart/2005/8/layout/matrix1"/>
    <dgm:cxn modelId="{87BEAFDE-AADF-44D1-9C6B-D1C33E815ADF}" srcId="{F77D1814-CB71-4AB7-9810-AF5F5219DDDB}" destId="{6A31E2A8-240C-4C62-92FC-0740F39F3E59}" srcOrd="2" destOrd="0" parTransId="{014F884E-9245-4EC0-B853-AF6B14288080}" sibTransId="{41B82AF9-A199-4595-A589-E40B9A6D2A8A}"/>
    <dgm:cxn modelId="{3FB17BA3-8779-4542-9C40-682CD9F6FE7F}" type="presOf" srcId="{6A31E2A8-240C-4C62-92FC-0740F39F3E59}" destId="{71D7C308-1230-4340-9909-29B0AF99891A}" srcOrd="0" destOrd="0" presId="urn:microsoft.com/office/officeart/2005/8/layout/matrix1"/>
    <dgm:cxn modelId="{5C78CCE3-D3E5-4C60-939F-14B68CBE3DCA}" type="presOf" srcId="{F3FDFBAC-E9D9-49FD-B85E-9D0686D2BF6E}" destId="{2EE06F44-592A-401C-BC90-B94C7121579D}" srcOrd="0" destOrd="0" presId="urn:microsoft.com/office/officeart/2005/8/layout/matrix1"/>
    <dgm:cxn modelId="{76BC564C-7FF6-44CA-89D3-F2460308B790}" type="presOf" srcId="{F3FDFBAC-E9D9-49FD-B85E-9D0686D2BF6E}" destId="{62AAEDE0-6707-4B57-8759-A44A19CC213D}" srcOrd="1" destOrd="0" presId="urn:microsoft.com/office/officeart/2005/8/layout/matrix1"/>
    <dgm:cxn modelId="{E51F44F8-13AA-4288-9807-375DE78C725B}" type="presOf" srcId="{6A31E2A8-240C-4C62-92FC-0740F39F3E59}" destId="{C04F9B46-BC1C-4325-A949-F6368CFC251C}" srcOrd="1" destOrd="0" presId="urn:microsoft.com/office/officeart/2005/8/layout/matrix1"/>
    <dgm:cxn modelId="{94C3E77F-1ABA-4D68-B5A1-8895180C4085}" type="presOf" srcId="{D12AF90E-1BEB-4073-98B5-8ABC28F4C938}" destId="{A8213BD3-1941-4EFB-B0F5-EB15E9E3F141}" srcOrd="1" destOrd="0" presId="urn:microsoft.com/office/officeart/2005/8/layout/matrix1"/>
    <dgm:cxn modelId="{F0E42613-4D13-4592-B806-8F1E1B466538}" srcId="{F77D1814-CB71-4AB7-9810-AF5F5219DDDB}" destId="{25C3DF5C-267B-4FA1-B7DC-8D671F87D552}" srcOrd="0" destOrd="0" parTransId="{A0F4AD02-B763-4AEF-B7DF-7B2E3FD5C18D}" sibTransId="{D2D93276-D9E1-4315-8EF5-0BBCD9B92B5B}"/>
    <dgm:cxn modelId="{2D7BE571-523F-499F-9333-9DEB66757B1C}" srcId="{EBA4A169-F5D8-4DAD-A78B-A30DD61E2296}" destId="{F77D1814-CB71-4AB7-9810-AF5F5219DDDB}" srcOrd="0" destOrd="0" parTransId="{44A92EDC-6810-4B6B-B809-CD690809B102}" sibTransId="{8FCC67FB-8962-4F6A-A396-F2BDFDBA49B1}"/>
    <dgm:cxn modelId="{4102A6D2-95A7-4080-8484-D14AE2E1AF30}" srcId="{F77D1814-CB71-4AB7-9810-AF5F5219DDDB}" destId="{F3FDFBAC-E9D9-49FD-B85E-9D0686D2BF6E}" srcOrd="3" destOrd="0" parTransId="{F162F39A-1425-439C-979C-C35436FFFCCE}" sibTransId="{ED574915-ABD3-4948-85B1-8C461BC8332C}"/>
    <dgm:cxn modelId="{FA351378-4EFF-4C52-9864-97294425EA21}" type="presOf" srcId="{EBA4A169-F5D8-4DAD-A78B-A30DD61E2296}" destId="{63D930A9-B352-4D56-BFD9-8DC288C8149E}" srcOrd="0" destOrd="0" presId="urn:microsoft.com/office/officeart/2005/8/layout/matrix1"/>
    <dgm:cxn modelId="{A471B3D2-57CF-434A-B040-2F82C54CBC47}" type="presParOf" srcId="{63D930A9-B352-4D56-BFD9-8DC288C8149E}" destId="{16F4EC59-F5C8-4B93-BC67-533B20392084}" srcOrd="0" destOrd="0" presId="urn:microsoft.com/office/officeart/2005/8/layout/matrix1"/>
    <dgm:cxn modelId="{CC63BEF4-1828-42A1-B940-E43865A53A1B}" type="presParOf" srcId="{16F4EC59-F5C8-4B93-BC67-533B20392084}" destId="{785AE8EA-73BC-4A1E-9E25-5DD56CFA5938}" srcOrd="0" destOrd="0" presId="urn:microsoft.com/office/officeart/2005/8/layout/matrix1"/>
    <dgm:cxn modelId="{F194F9DE-3931-41BB-8D3E-C559394973B3}" type="presParOf" srcId="{16F4EC59-F5C8-4B93-BC67-533B20392084}" destId="{5C58AAB8-DDAD-4D24-9C71-4E12CA935F53}" srcOrd="1" destOrd="0" presId="urn:microsoft.com/office/officeart/2005/8/layout/matrix1"/>
    <dgm:cxn modelId="{561AA44F-1347-40FA-8FB3-3E64A3649F8B}" type="presParOf" srcId="{16F4EC59-F5C8-4B93-BC67-533B20392084}" destId="{53333C9C-EE87-4DFF-B4BA-6787940C1C54}" srcOrd="2" destOrd="0" presId="urn:microsoft.com/office/officeart/2005/8/layout/matrix1"/>
    <dgm:cxn modelId="{3D441891-44BC-43F4-B386-62AE2DCF5571}" type="presParOf" srcId="{16F4EC59-F5C8-4B93-BC67-533B20392084}" destId="{A8213BD3-1941-4EFB-B0F5-EB15E9E3F141}" srcOrd="3" destOrd="0" presId="urn:microsoft.com/office/officeart/2005/8/layout/matrix1"/>
    <dgm:cxn modelId="{D899FDF1-1A72-4EE7-A3A9-A631C2D16DD1}" type="presParOf" srcId="{16F4EC59-F5C8-4B93-BC67-533B20392084}" destId="{71D7C308-1230-4340-9909-29B0AF99891A}" srcOrd="4" destOrd="0" presId="urn:microsoft.com/office/officeart/2005/8/layout/matrix1"/>
    <dgm:cxn modelId="{1E58E612-ADB6-4247-8728-AD271493C867}" type="presParOf" srcId="{16F4EC59-F5C8-4B93-BC67-533B20392084}" destId="{C04F9B46-BC1C-4325-A949-F6368CFC251C}" srcOrd="5" destOrd="0" presId="urn:microsoft.com/office/officeart/2005/8/layout/matrix1"/>
    <dgm:cxn modelId="{4FB4AA7A-E99F-4627-AA0A-35A8D5846C56}" type="presParOf" srcId="{16F4EC59-F5C8-4B93-BC67-533B20392084}" destId="{2EE06F44-592A-401C-BC90-B94C7121579D}" srcOrd="6" destOrd="0" presId="urn:microsoft.com/office/officeart/2005/8/layout/matrix1"/>
    <dgm:cxn modelId="{FEB714A7-8FAA-42A0-BD1F-2F163819F747}" type="presParOf" srcId="{16F4EC59-F5C8-4B93-BC67-533B20392084}" destId="{62AAEDE0-6707-4B57-8759-A44A19CC213D}" srcOrd="7" destOrd="0" presId="urn:microsoft.com/office/officeart/2005/8/layout/matrix1"/>
    <dgm:cxn modelId="{45A1069A-EEC8-4503-ABD7-226BDA20E2BB}" type="presParOf" srcId="{63D930A9-B352-4D56-BFD9-8DC288C8149E}" destId="{F3ECEB57-4356-47A5-AEF0-5735A6101A30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FFD6029-3BAA-4C06-8FA8-523F80E21D43}" type="doc">
      <dgm:prSet loTypeId="urn:microsoft.com/office/officeart/2005/8/layout/vList5" loCatId="list" qsTypeId="urn:microsoft.com/office/officeart/2005/8/quickstyle/simple3" qsCatId="simple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698CFF51-1CCA-47ED-BFF7-B276EC145FA4}">
      <dgm:prSet phldrT="[Текст]"/>
      <dgm:spPr/>
      <dgm:t>
        <a:bodyPr/>
        <a:lstStyle/>
        <a:p>
          <a:r>
            <a:rPr lang="ru-RU" b="1" dirty="0" smtClean="0"/>
            <a:t>Преобладающая организационная культура</a:t>
          </a:r>
          <a:endParaRPr lang="ru-RU" dirty="0"/>
        </a:p>
      </dgm:t>
    </dgm:pt>
    <dgm:pt modelId="{2827CBC4-EBF3-423D-A39F-2338FADB2C5B}" type="parTrans" cxnId="{2EB9F717-D3B9-4F37-8EE2-FCD3212BB55F}">
      <dgm:prSet/>
      <dgm:spPr/>
      <dgm:t>
        <a:bodyPr/>
        <a:lstStyle/>
        <a:p>
          <a:endParaRPr lang="ru-RU"/>
        </a:p>
      </dgm:t>
    </dgm:pt>
    <dgm:pt modelId="{DB6CC51A-F256-40CE-B29E-093680E3E362}" type="sibTrans" cxnId="{2EB9F717-D3B9-4F37-8EE2-FCD3212BB55F}">
      <dgm:prSet/>
      <dgm:spPr/>
      <dgm:t>
        <a:bodyPr/>
        <a:lstStyle/>
        <a:p>
          <a:endParaRPr lang="ru-RU"/>
        </a:p>
      </dgm:t>
    </dgm:pt>
    <dgm:pt modelId="{19231BDD-F628-4C0B-ABD7-6B5D06A2DD29}">
      <dgm:prSet phldrT="[Текст]"/>
      <dgm:spPr/>
      <dgm:t>
        <a:bodyPr/>
        <a:lstStyle/>
        <a:p>
          <a:r>
            <a:rPr lang="ru-RU" dirty="0" smtClean="0"/>
            <a:t>это организационная культура, которую разделяют большинство сотрудников компании</a:t>
          </a:r>
          <a:endParaRPr lang="ru-RU" dirty="0"/>
        </a:p>
      </dgm:t>
    </dgm:pt>
    <dgm:pt modelId="{CB9D14BD-FFF4-4293-91EA-EFCFF4BB8F94}" type="parTrans" cxnId="{4CAA7F75-1CB4-45D6-B10E-51D05F3D2C36}">
      <dgm:prSet/>
      <dgm:spPr/>
      <dgm:t>
        <a:bodyPr/>
        <a:lstStyle/>
        <a:p>
          <a:endParaRPr lang="ru-RU"/>
        </a:p>
      </dgm:t>
    </dgm:pt>
    <dgm:pt modelId="{6F4316E1-888A-4215-B32B-612F140789F5}" type="sibTrans" cxnId="{4CAA7F75-1CB4-45D6-B10E-51D05F3D2C36}">
      <dgm:prSet/>
      <dgm:spPr/>
      <dgm:t>
        <a:bodyPr/>
        <a:lstStyle/>
        <a:p>
          <a:endParaRPr lang="ru-RU"/>
        </a:p>
      </dgm:t>
    </dgm:pt>
    <dgm:pt modelId="{FE3820F5-3169-4AE0-BB55-CC0BB1826B00}">
      <dgm:prSet phldrT="[Текст]"/>
      <dgm:spPr/>
      <dgm:t>
        <a:bodyPr/>
        <a:lstStyle/>
        <a:p>
          <a:r>
            <a:rPr lang="ru-RU" b="1" dirty="0" smtClean="0"/>
            <a:t>Субкультура организации</a:t>
          </a:r>
          <a:endParaRPr lang="ru-RU" dirty="0"/>
        </a:p>
      </dgm:t>
    </dgm:pt>
    <dgm:pt modelId="{7CD2BD96-FA5F-45EC-BA84-1E22DC8FB12C}" type="parTrans" cxnId="{3C47920E-CABB-4D38-8030-F651576C1788}">
      <dgm:prSet/>
      <dgm:spPr/>
      <dgm:t>
        <a:bodyPr/>
        <a:lstStyle/>
        <a:p>
          <a:endParaRPr lang="ru-RU"/>
        </a:p>
      </dgm:t>
    </dgm:pt>
    <dgm:pt modelId="{A140A921-D0C3-436A-B1A7-BA599AFD3C9E}" type="sibTrans" cxnId="{3C47920E-CABB-4D38-8030-F651576C1788}">
      <dgm:prSet/>
      <dgm:spPr/>
      <dgm:t>
        <a:bodyPr/>
        <a:lstStyle/>
        <a:p>
          <a:endParaRPr lang="ru-RU"/>
        </a:p>
      </dgm:t>
    </dgm:pt>
    <dgm:pt modelId="{9617037B-8FB7-4B6D-908A-57A7B460F278}">
      <dgm:prSet phldrT="[Текст]"/>
      <dgm:spPr/>
      <dgm:t>
        <a:bodyPr/>
        <a:lstStyle/>
        <a:p>
          <a:r>
            <a:rPr lang="ru-RU" dirty="0" smtClean="0"/>
            <a:t>это культура профессиональных групп, которая существует в организации и которая не идет вразрез с общими положениями организационной культуры. Она связана с региональными особенностями и спецификой отдельных подразделений. Различают вертикальную и горизонтальную субкультуру.</a:t>
          </a:r>
          <a:endParaRPr lang="ru-RU" dirty="0"/>
        </a:p>
      </dgm:t>
    </dgm:pt>
    <dgm:pt modelId="{E75ECDCA-C37B-42D1-A805-7F1D5F47F015}" type="parTrans" cxnId="{F76BD0E1-6F17-43B7-BC6D-1F2B82908CEC}">
      <dgm:prSet/>
      <dgm:spPr/>
      <dgm:t>
        <a:bodyPr/>
        <a:lstStyle/>
        <a:p>
          <a:endParaRPr lang="ru-RU"/>
        </a:p>
      </dgm:t>
    </dgm:pt>
    <dgm:pt modelId="{B58F0A44-6968-4AF2-96C0-1A14BA3D7508}" type="sibTrans" cxnId="{F76BD0E1-6F17-43B7-BC6D-1F2B82908CEC}">
      <dgm:prSet/>
      <dgm:spPr/>
      <dgm:t>
        <a:bodyPr/>
        <a:lstStyle/>
        <a:p>
          <a:endParaRPr lang="ru-RU"/>
        </a:p>
      </dgm:t>
    </dgm:pt>
    <dgm:pt modelId="{1426CCBD-BE44-4BC9-B297-9535795AB952}">
      <dgm:prSet phldrT="[Текст]"/>
      <dgm:spPr/>
      <dgm:t>
        <a:bodyPr/>
        <a:lstStyle/>
        <a:p>
          <a:r>
            <a:rPr lang="ru-RU" b="1" dirty="0" smtClean="0"/>
            <a:t>Контркультура организации</a:t>
          </a:r>
          <a:r>
            <a:rPr lang="ru-RU" dirty="0" smtClean="0"/>
            <a:t> </a:t>
          </a:r>
          <a:endParaRPr lang="ru-RU" dirty="0"/>
        </a:p>
      </dgm:t>
    </dgm:pt>
    <dgm:pt modelId="{0CF9E123-FC68-4633-8A80-2B18572EECF0}" type="parTrans" cxnId="{C7A0BB2D-92FB-4734-94C0-B73C4F422E50}">
      <dgm:prSet/>
      <dgm:spPr/>
      <dgm:t>
        <a:bodyPr/>
        <a:lstStyle/>
        <a:p>
          <a:endParaRPr lang="ru-RU"/>
        </a:p>
      </dgm:t>
    </dgm:pt>
    <dgm:pt modelId="{F38F14BF-4D7B-47E9-BCA1-EFFC780DED0F}" type="sibTrans" cxnId="{C7A0BB2D-92FB-4734-94C0-B73C4F422E50}">
      <dgm:prSet/>
      <dgm:spPr/>
      <dgm:t>
        <a:bodyPr/>
        <a:lstStyle/>
        <a:p>
          <a:endParaRPr lang="ru-RU"/>
        </a:p>
      </dgm:t>
    </dgm:pt>
    <dgm:pt modelId="{19F47275-163D-4B30-B586-02AD135A0ECC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это культура групп сотрудников, которая противоречит общим нормам организационной культуры. </a:t>
          </a:r>
        </a:p>
        <a:p>
          <a:pPr marL="57150" indent="0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dirty="0"/>
        </a:p>
      </dgm:t>
    </dgm:pt>
    <dgm:pt modelId="{5314711B-BC12-4F3F-9697-E490DF47DEF9}" type="parTrans" cxnId="{263CB14E-1CF6-4450-ABA4-A48EDE38A509}">
      <dgm:prSet/>
      <dgm:spPr/>
      <dgm:t>
        <a:bodyPr/>
        <a:lstStyle/>
        <a:p>
          <a:endParaRPr lang="ru-RU"/>
        </a:p>
      </dgm:t>
    </dgm:pt>
    <dgm:pt modelId="{B3DAFCBC-037B-484B-9B41-C1B31CB83ADF}" type="sibTrans" cxnId="{263CB14E-1CF6-4450-ABA4-A48EDE38A509}">
      <dgm:prSet/>
      <dgm:spPr/>
      <dgm:t>
        <a:bodyPr/>
        <a:lstStyle/>
        <a:p>
          <a:endParaRPr lang="ru-RU"/>
        </a:p>
      </dgm:t>
    </dgm:pt>
    <dgm:pt modelId="{CF2F8133-5186-44A7-8059-8B4657430667}" type="pres">
      <dgm:prSet presAssocID="{BFFD6029-3BAA-4C06-8FA8-523F80E21D4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482C0FD-1E13-44FF-9BFF-811C8F169A94}" type="pres">
      <dgm:prSet presAssocID="{698CFF51-1CCA-47ED-BFF7-B276EC145FA4}" presName="linNode" presStyleCnt="0"/>
      <dgm:spPr/>
      <dgm:t>
        <a:bodyPr/>
        <a:lstStyle/>
        <a:p>
          <a:endParaRPr lang="ru-RU"/>
        </a:p>
      </dgm:t>
    </dgm:pt>
    <dgm:pt modelId="{6855732F-DE29-4F9F-BED8-C5AFDEE87F1A}" type="pres">
      <dgm:prSet presAssocID="{698CFF51-1CCA-47ED-BFF7-B276EC145FA4}" presName="parentText" presStyleLbl="node1" presStyleIdx="0" presStyleCnt="3" custScaleX="77154" custScaleY="8048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5881F5-6244-4E33-9CC1-BCDE67C3DBB8}" type="pres">
      <dgm:prSet presAssocID="{698CFF51-1CCA-47ED-BFF7-B276EC145FA4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E0CC52-0D52-483A-AD99-B0F9BB5C1639}" type="pres">
      <dgm:prSet presAssocID="{DB6CC51A-F256-40CE-B29E-093680E3E362}" presName="sp" presStyleCnt="0"/>
      <dgm:spPr/>
      <dgm:t>
        <a:bodyPr/>
        <a:lstStyle/>
        <a:p>
          <a:endParaRPr lang="ru-RU"/>
        </a:p>
      </dgm:t>
    </dgm:pt>
    <dgm:pt modelId="{D45D3BCD-5CA3-4224-B744-A6F471055B41}" type="pres">
      <dgm:prSet presAssocID="{FE3820F5-3169-4AE0-BB55-CC0BB1826B00}" presName="linNode" presStyleCnt="0"/>
      <dgm:spPr/>
      <dgm:t>
        <a:bodyPr/>
        <a:lstStyle/>
        <a:p>
          <a:endParaRPr lang="ru-RU"/>
        </a:p>
      </dgm:t>
    </dgm:pt>
    <dgm:pt modelId="{0738741F-4C88-431E-81DA-A6D64F863FC6}" type="pres">
      <dgm:prSet presAssocID="{FE3820F5-3169-4AE0-BB55-CC0BB1826B00}" presName="parentText" presStyleLbl="node1" presStyleIdx="1" presStyleCnt="3" custScaleX="77366" custScaleY="8109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1DEFC7-F50B-45AD-A77D-677CA6B63E49}" type="pres">
      <dgm:prSet presAssocID="{FE3820F5-3169-4AE0-BB55-CC0BB1826B00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82FC88-E0BC-4CD3-A28C-01170A85627C}" type="pres">
      <dgm:prSet presAssocID="{A140A921-D0C3-436A-B1A7-BA599AFD3C9E}" presName="sp" presStyleCnt="0"/>
      <dgm:spPr/>
      <dgm:t>
        <a:bodyPr/>
        <a:lstStyle/>
        <a:p>
          <a:endParaRPr lang="ru-RU"/>
        </a:p>
      </dgm:t>
    </dgm:pt>
    <dgm:pt modelId="{A0892DB0-863F-4E58-AC0E-5111A23F7098}" type="pres">
      <dgm:prSet presAssocID="{1426CCBD-BE44-4BC9-B297-9535795AB952}" presName="linNode" presStyleCnt="0"/>
      <dgm:spPr/>
      <dgm:t>
        <a:bodyPr/>
        <a:lstStyle/>
        <a:p>
          <a:endParaRPr lang="ru-RU"/>
        </a:p>
      </dgm:t>
    </dgm:pt>
    <dgm:pt modelId="{EC10FE90-ABE5-4947-B952-F014CCE18B84}" type="pres">
      <dgm:prSet presAssocID="{1426CCBD-BE44-4BC9-B297-9535795AB952}" presName="parentText" presStyleLbl="node1" presStyleIdx="2" presStyleCnt="3" custScaleX="77305" custScaleY="9086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B5B112-AD83-4ABE-9E68-E65EE58C1C15}" type="pres">
      <dgm:prSet presAssocID="{1426CCBD-BE44-4BC9-B297-9535795AB952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135128B-A292-46C0-8313-FAE2FD25D9CD}" type="presOf" srcId="{698CFF51-1CCA-47ED-BFF7-B276EC145FA4}" destId="{6855732F-DE29-4F9F-BED8-C5AFDEE87F1A}" srcOrd="0" destOrd="0" presId="urn:microsoft.com/office/officeart/2005/8/layout/vList5"/>
    <dgm:cxn modelId="{A6C29AE9-2EF3-4C59-B73C-3468E4447F5D}" type="presOf" srcId="{1426CCBD-BE44-4BC9-B297-9535795AB952}" destId="{EC10FE90-ABE5-4947-B952-F014CCE18B84}" srcOrd="0" destOrd="0" presId="urn:microsoft.com/office/officeart/2005/8/layout/vList5"/>
    <dgm:cxn modelId="{10FF2C11-7CC2-43E6-AE12-A147A3197216}" type="presOf" srcId="{19F47275-163D-4B30-B586-02AD135A0ECC}" destId="{8EB5B112-AD83-4ABE-9E68-E65EE58C1C15}" srcOrd="0" destOrd="0" presId="urn:microsoft.com/office/officeart/2005/8/layout/vList5"/>
    <dgm:cxn modelId="{DE2986A0-D130-431E-AE08-D88B763ED0B1}" type="presOf" srcId="{FE3820F5-3169-4AE0-BB55-CC0BB1826B00}" destId="{0738741F-4C88-431E-81DA-A6D64F863FC6}" srcOrd="0" destOrd="0" presId="urn:microsoft.com/office/officeart/2005/8/layout/vList5"/>
    <dgm:cxn modelId="{4CAA7F75-1CB4-45D6-B10E-51D05F3D2C36}" srcId="{698CFF51-1CCA-47ED-BFF7-B276EC145FA4}" destId="{19231BDD-F628-4C0B-ABD7-6B5D06A2DD29}" srcOrd="0" destOrd="0" parTransId="{CB9D14BD-FFF4-4293-91EA-EFCFF4BB8F94}" sibTransId="{6F4316E1-888A-4215-B32B-612F140789F5}"/>
    <dgm:cxn modelId="{C7A0BB2D-92FB-4734-94C0-B73C4F422E50}" srcId="{BFFD6029-3BAA-4C06-8FA8-523F80E21D43}" destId="{1426CCBD-BE44-4BC9-B297-9535795AB952}" srcOrd="2" destOrd="0" parTransId="{0CF9E123-FC68-4633-8A80-2B18572EECF0}" sibTransId="{F38F14BF-4D7B-47E9-BCA1-EFFC780DED0F}"/>
    <dgm:cxn modelId="{263CB14E-1CF6-4450-ABA4-A48EDE38A509}" srcId="{1426CCBD-BE44-4BC9-B297-9535795AB952}" destId="{19F47275-163D-4B30-B586-02AD135A0ECC}" srcOrd="0" destOrd="0" parTransId="{5314711B-BC12-4F3F-9697-E490DF47DEF9}" sibTransId="{B3DAFCBC-037B-484B-9B41-C1B31CB83ADF}"/>
    <dgm:cxn modelId="{2EB9F717-D3B9-4F37-8EE2-FCD3212BB55F}" srcId="{BFFD6029-3BAA-4C06-8FA8-523F80E21D43}" destId="{698CFF51-1CCA-47ED-BFF7-B276EC145FA4}" srcOrd="0" destOrd="0" parTransId="{2827CBC4-EBF3-423D-A39F-2338FADB2C5B}" sibTransId="{DB6CC51A-F256-40CE-B29E-093680E3E362}"/>
    <dgm:cxn modelId="{30BB0DD9-970D-49E1-9AC4-1E286157D37E}" type="presOf" srcId="{9617037B-8FB7-4B6D-908A-57A7B460F278}" destId="{111DEFC7-F50B-45AD-A77D-677CA6B63E49}" srcOrd="0" destOrd="0" presId="urn:microsoft.com/office/officeart/2005/8/layout/vList5"/>
    <dgm:cxn modelId="{C6673A7B-1713-475B-924A-6170A70AD13D}" type="presOf" srcId="{BFFD6029-3BAA-4C06-8FA8-523F80E21D43}" destId="{CF2F8133-5186-44A7-8059-8B4657430667}" srcOrd="0" destOrd="0" presId="urn:microsoft.com/office/officeart/2005/8/layout/vList5"/>
    <dgm:cxn modelId="{F76BD0E1-6F17-43B7-BC6D-1F2B82908CEC}" srcId="{FE3820F5-3169-4AE0-BB55-CC0BB1826B00}" destId="{9617037B-8FB7-4B6D-908A-57A7B460F278}" srcOrd="0" destOrd="0" parTransId="{E75ECDCA-C37B-42D1-A805-7F1D5F47F015}" sibTransId="{B58F0A44-6968-4AF2-96C0-1A14BA3D7508}"/>
    <dgm:cxn modelId="{3C47920E-CABB-4D38-8030-F651576C1788}" srcId="{BFFD6029-3BAA-4C06-8FA8-523F80E21D43}" destId="{FE3820F5-3169-4AE0-BB55-CC0BB1826B00}" srcOrd="1" destOrd="0" parTransId="{7CD2BD96-FA5F-45EC-BA84-1E22DC8FB12C}" sibTransId="{A140A921-D0C3-436A-B1A7-BA599AFD3C9E}"/>
    <dgm:cxn modelId="{261BC785-1D8A-4BE1-9281-183C38A3A18F}" type="presOf" srcId="{19231BDD-F628-4C0B-ABD7-6B5D06A2DD29}" destId="{6E5881F5-6244-4E33-9CC1-BCDE67C3DBB8}" srcOrd="0" destOrd="0" presId="urn:microsoft.com/office/officeart/2005/8/layout/vList5"/>
    <dgm:cxn modelId="{1DC33B10-C110-46B1-A6E3-BD63BE2C9D8F}" type="presParOf" srcId="{CF2F8133-5186-44A7-8059-8B4657430667}" destId="{E482C0FD-1E13-44FF-9BFF-811C8F169A94}" srcOrd="0" destOrd="0" presId="urn:microsoft.com/office/officeart/2005/8/layout/vList5"/>
    <dgm:cxn modelId="{573A33B2-48BF-44D9-8ACE-EDDA4DCA2801}" type="presParOf" srcId="{E482C0FD-1E13-44FF-9BFF-811C8F169A94}" destId="{6855732F-DE29-4F9F-BED8-C5AFDEE87F1A}" srcOrd="0" destOrd="0" presId="urn:microsoft.com/office/officeart/2005/8/layout/vList5"/>
    <dgm:cxn modelId="{E05399BE-FEB0-4E5F-9583-8CFE6378F3DA}" type="presParOf" srcId="{E482C0FD-1E13-44FF-9BFF-811C8F169A94}" destId="{6E5881F5-6244-4E33-9CC1-BCDE67C3DBB8}" srcOrd="1" destOrd="0" presId="urn:microsoft.com/office/officeart/2005/8/layout/vList5"/>
    <dgm:cxn modelId="{1A7C8276-59E4-4CEA-AF02-25B2A5067C64}" type="presParOf" srcId="{CF2F8133-5186-44A7-8059-8B4657430667}" destId="{73E0CC52-0D52-483A-AD99-B0F9BB5C1639}" srcOrd="1" destOrd="0" presId="urn:microsoft.com/office/officeart/2005/8/layout/vList5"/>
    <dgm:cxn modelId="{AAEC5C11-B10C-47B2-8C9C-C71422C5AEAE}" type="presParOf" srcId="{CF2F8133-5186-44A7-8059-8B4657430667}" destId="{D45D3BCD-5CA3-4224-B744-A6F471055B41}" srcOrd="2" destOrd="0" presId="urn:microsoft.com/office/officeart/2005/8/layout/vList5"/>
    <dgm:cxn modelId="{6D8CF755-0A9A-4CE0-A4F9-54D215826045}" type="presParOf" srcId="{D45D3BCD-5CA3-4224-B744-A6F471055B41}" destId="{0738741F-4C88-431E-81DA-A6D64F863FC6}" srcOrd="0" destOrd="0" presId="urn:microsoft.com/office/officeart/2005/8/layout/vList5"/>
    <dgm:cxn modelId="{5FB3077C-23FA-46C2-A260-8992D0B355B2}" type="presParOf" srcId="{D45D3BCD-5CA3-4224-B744-A6F471055B41}" destId="{111DEFC7-F50B-45AD-A77D-677CA6B63E49}" srcOrd="1" destOrd="0" presId="urn:microsoft.com/office/officeart/2005/8/layout/vList5"/>
    <dgm:cxn modelId="{9B2047BD-2C0D-4B3E-9624-3467748B4EC3}" type="presParOf" srcId="{CF2F8133-5186-44A7-8059-8B4657430667}" destId="{1982FC88-E0BC-4CD3-A28C-01170A85627C}" srcOrd="3" destOrd="0" presId="urn:microsoft.com/office/officeart/2005/8/layout/vList5"/>
    <dgm:cxn modelId="{727EDA44-2F83-4EF4-8117-3D06E7FE2C46}" type="presParOf" srcId="{CF2F8133-5186-44A7-8059-8B4657430667}" destId="{A0892DB0-863F-4E58-AC0E-5111A23F7098}" srcOrd="4" destOrd="0" presId="urn:microsoft.com/office/officeart/2005/8/layout/vList5"/>
    <dgm:cxn modelId="{AF1CF451-20BC-4FEB-94D1-C3F55E6A8394}" type="presParOf" srcId="{A0892DB0-863F-4E58-AC0E-5111A23F7098}" destId="{EC10FE90-ABE5-4947-B952-F014CCE18B84}" srcOrd="0" destOrd="0" presId="urn:microsoft.com/office/officeart/2005/8/layout/vList5"/>
    <dgm:cxn modelId="{7610043B-307E-4926-9F04-50150F23BD58}" type="presParOf" srcId="{A0892DB0-863F-4E58-AC0E-5111A23F7098}" destId="{8EB5B112-AD83-4ABE-9E68-E65EE58C1C1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88DF9A0-20FC-4398-8EE6-712CBB50BD06}" type="doc">
      <dgm:prSet loTypeId="urn:microsoft.com/office/officeart/2005/8/layout/h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C3DCD72-F8EB-46B1-8479-747E44562000}">
      <dgm:prSet phldrT="[Текст]"/>
      <dgm:spPr/>
      <dgm:t>
        <a:bodyPr/>
        <a:lstStyle/>
        <a:p>
          <a:r>
            <a:rPr lang="ru-RU" dirty="0" smtClean="0"/>
            <a:t>Общие</a:t>
          </a:r>
          <a:endParaRPr lang="ru-RU" dirty="0"/>
        </a:p>
      </dgm:t>
    </dgm:pt>
    <dgm:pt modelId="{C8196B57-DF53-49CB-AA55-A58EA9A98F0B}" type="parTrans" cxnId="{B828886D-E833-4503-BD0D-FA682990AEF1}">
      <dgm:prSet/>
      <dgm:spPr/>
      <dgm:t>
        <a:bodyPr/>
        <a:lstStyle/>
        <a:p>
          <a:endParaRPr lang="ru-RU"/>
        </a:p>
      </dgm:t>
    </dgm:pt>
    <dgm:pt modelId="{E274934E-7EDE-4079-B3D0-F29CE34D9DE3}" type="sibTrans" cxnId="{B828886D-E833-4503-BD0D-FA682990AEF1}">
      <dgm:prSet/>
      <dgm:spPr/>
      <dgm:t>
        <a:bodyPr/>
        <a:lstStyle/>
        <a:p>
          <a:endParaRPr lang="ru-RU"/>
        </a:p>
      </dgm:t>
    </dgm:pt>
    <dgm:pt modelId="{6568FB60-5705-4499-84ED-91DB8E131C38}">
      <dgm:prSet phldrT="[Текст]"/>
      <dgm:spPr/>
      <dgm:t>
        <a:bodyPr/>
        <a:lstStyle/>
        <a:p>
          <a:r>
            <a:rPr lang="ru-RU" dirty="0" smtClean="0"/>
            <a:t>Охранная</a:t>
          </a:r>
          <a:endParaRPr lang="ru-RU" dirty="0"/>
        </a:p>
      </dgm:t>
    </dgm:pt>
    <dgm:pt modelId="{1933DCB2-FE6D-41E5-B950-5E0C00FE0D5A}" type="parTrans" cxnId="{FA1826CF-A80F-42CA-A6DF-D4445DD5C5DE}">
      <dgm:prSet/>
      <dgm:spPr/>
      <dgm:t>
        <a:bodyPr/>
        <a:lstStyle/>
        <a:p>
          <a:endParaRPr lang="ru-RU"/>
        </a:p>
      </dgm:t>
    </dgm:pt>
    <dgm:pt modelId="{65E86F80-9937-41B9-9191-26D95C1FC695}" type="sibTrans" cxnId="{FA1826CF-A80F-42CA-A6DF-D4445DD5C5DE}">
      <dgm:prSet/>
      <dgm:spPr/>
      <dgm:t>
        <a:bodyPr/>
        <a:lstStyle/>
        <a:p>
          <a:endParaRPr lang="ru-RU"/>
        </a:p>
      </dgm:t>
    </dgm:pt>
    <dgm:pt modelId="{A9E51F9D-19D0-47D6-BEF2-7544C1E28903}">
      <dgm:prSet phldrT="[Текст]"/>
      <dgm:spPr/>
      <dgm:t>
        <a:bodyPr/>
        <a:lstStyle/>
        <a:p>
          <a:r>
            <a:rPr lang="ru-RU" dirty="0" smtClean="0"/>
            <a:t>Интегрирующая</a:t>
          </a:r>
          <a:endParaRPr lang="ru-RU" dirty="0"/>
        </a:p>
      </dgm:t>
    </dgm:pt>
    <dgm:pt modelId="{C03276DB-D80E-4632-8B36-B4B120BDB4C9}" type="parTrans" cxnId="{1FAED4E7-DEE1-4072-B650-2E201CF212F9}">
      <dgm:prSet/>
      <dgm:spPr/>
      <dgm:t>
        <a:bodyPr/>
        <a:lstStyle/>
        <a:p>
          <a:endParaRPr lang="ru-RU"/>
        </a:p>
      </dgm:t>
    </dgm:pt>
    <dgm:pt modelId="{C4B678FC-EC83-44D4-A935-A23571520961}" type="sibTrans" cxnId="{1FAED4E7-DEE1-4072-B650-2E201CF212F9}">
      <dgm:prSet/>
      <dgm:spPr/>
      <dgm:t>
        <a:bodyPr/>
        <a:lstStyle/>
        <a:p>
          <a:endParaRPr lang="ru-RU"/>
        </a:p>
      </dgm:t>
    </dgm:pt>
    <dgm:pt modelId="{3A69F208-A895-4761-966C-AD3AB9ADC0C6}">
      <dgm:prSet phldrT="[Текст]"/>
      <dgm:spPr/>
      <dgm:t>
        <a:bodyPr/>
        <a:lstStyle/>
        <a:p>
          <a:r>
            <a:rPr lang="ru-RU" dirty="0" smtClean="0"/>
            <a:t>Регулирование</a:t>
          </a:r>
          <a:endParaRPr lang="ru-RU" dirty="0"/>
        </a:p>
      </dgm:t>
    </dgm:pt>
    <dgm:pt modelId="{99D47C69-9AF6-4B14-BD17-B2BDF5BCA61E}" type="sibTrans" cxnId="{6F6004CD-5B69-4A33-A204-6B1ED9DE628A}">
      <dgm:prSet/>
      <dgm:spPr/>
      <dgm:t>
        <a:bodyPr/>
        <a:lstStyle/>
        <a:p>
          <a:endParaRPr lang="ru-RU"/>
        </a:p>
      </dgm:t>
    </dgm:pt>
    <dgm:pt modelId="{16E6C365-2D38-45AF-98A8-0E1D58296AFF}" type="parTrans" cxnId="{6F6004CD-5B69-4A33-A204-6B1ED9DE628A}">
      <dgm:prSet/>
      <dgm:spPr/>
      <dgm:t>
        <a:bodyPr/>
        <a:lstStyle/>
        <a:p>
          <a:endParaRPr lang="ru-RU"/>
        </a:p>
      </dgm:t>
    </dgm:pt>
    <dgm:pt modelId="{166D80A7-2371-4076-A4FF-B6B86ED2ADDB}">
      <dgm:prSet phldrT="[Текст]"/>
      <dgm:spPr/>
      <dgm:t>
        <a:bodyPr/>
        <a:lstStyle/>
        <a:p>
          <a:r>
            <a:rPr lang="ru-RU" dirty="0" smtClean="0"/>
            <a:t>Специфические</a:t>
          </a:r>
          <a:endParaRPr lang="ru-RU" dirty="0"/>
        </a:p>
      </dgm:t>
    </dgm:pt>
    <dgm:pt modelId="{E1D0187E-F4C6-47EB-A243-A1B1509F23AB}" type="sibTrans" cxnId="{9D5D6BB6-A45E-4291-B673-F3694B070A28}">
      <dgm:prSet/>
      <dgm:spPr/>
      <dgm:t>
        <a:bodyPr/>
        <a:lstStyle/>
        <a:p>
          <a:endParaRPr lang="ru-RU"/>
        </a:p>
      </dgm:t>
    </dgm:pt>
    <dgm:pt modelId="{F34C5746-6E0B-4ECC-8EE8-3ADD200D2B72}" type="parTrans" cxnId="{9D5D6BB6-A45E-4291-B673-F3694B070A28}">
      <dgm:prSet/>
      <dgm:spPr/>
      <dgm:t>
        <a:bodyPr/>
        <a:lstStyle/>
        <a:p>
          <a:endParaRPr lang="ru-RU"/>
        </a:p>
      </dgm:t>
    </dgm:pt>
    <dgm:pt modelId="{FF1CA856-EF27-4E64-8CB5-7E961A676355}">
      <dgm:prSet phldrT="[Текст]"/>
      <dgm:spPr/>
      <dgm:t>
        <a:bodyPr/>
        <a:lstStyle/>
        <a:p>
          <a:r>
            <a:rPr lang="ru-RU" dirty="0" smtClean="0"/>
            <a:t>Воспроизводство</a:t>
          </a:r>
          <a:endParaRPr lang="ru-RU" dirty="0"/>
        </a:p>
      </dgm:t>
    </dgm:pt>
    <dgm:pt modelId="{AD97270E-396E-4945-BA23-B467140C8AB2}" type="parTrans" cxnId="{9AD72A37-703D-442A-8A80-9B7E2DE93226}">
      <dgm:prSet/>
      <dgm:spPr/>
      <dgm:t>
        <a:bodyPr/>
        <a:lstStyle/>
        <a:p>
          <a:endParaRPr lang="ru-RU"/>
        </a:p>
      </dgm:t>
    </dgm:pt>
    <dgm:pt modelId="{A12A05E6-EE8D-4687-A9EB-5D1ADEBACE15}" type="sibTrans" cxnId="{9AD72A37-703D-442A-8A80-9B7E2DE93226}">
      <dgm:prSet/>
      <dgm:spPr/>
      <dgm:t>
        <a:bodyPr/>
        <a:lstStyle/>
        <a:p>
          <a:endParaRPr lang="ru-RU"/>
        </a:p>
      </dgm:t>
    </dgm:pt>
    <dgm:pt modelId="{6F1C60EE-7760-48F8-B828-E68E7ED20620}">
      <dgm:prSet phldrT="[Текст]"/>
      <dgm:spPr/>
      <dgm:t>
        <a:bodyPr/>
        <a:lstStyle/>
        <a:p>
          <a:r>
            <a:rPr lang="ru-RU" dirty="0" smtClean="0"/>
            <a:t>Регулирующая</a:t>
          </a:r>
          <a:endParaRPr lang="ru-RU" dirty="0"/>
        </a:p>
      </dgm:t>
    </dgm:pt>
    <dgm:pt modelId="{3807585C-154E-4CA5-BEFC-8989CF21A01D}" type="parTrans" cxnId="{C1B298BE-E399-4622-BEE4-319028D58BFF}">
      <dgm:prSet/>
      <dgm:spPr/>
      <dgm:t>
        <a:bodyPr/>
        <a:lstStyle/>
        <a:p>
          <a:endParaRPr lang="ru-RU"/>
        </a:p>
      </dgm:t>
    </dgm:pt>
    <dgm:pt modelId="{8ED7395B-4660-403D-9220-D9FE6231ED31}" type="sibTrans" cxnId="{C1B298BE-E399-4622-BEE4-319028D58BFF}">
      <dgm:prSet/>
      <dgm:spPr/>
      <dgm:t>
        <a:bodyPr/>
        <a:lstStyle/>
        <a:p>
          <a:endParaRPr lang="ru-RU"/>
        </a:p>
      </dgm:t>
    </dgm:pt>
    <dgm:pt modelId="{1B0B9B63-B941-4338-BF4F-DEDF630CE001}">
      <dgm:prSet phldrT="[Текст]"/>
      <dgm:spPr/>
      <dgm:t>
        <a:bodyPr/>
        <a:lstStyle/>
        <a:p>
          <a:r>
            <a:rPr lang="ru-RU" dirty="0" smtClean="0"/>
            <a:t>Заменяющая</a:t>
          </a:r>
          <a:endParaRPr lang="ru-RU" dirty="0"/>
        </a:p>
      </dgm:t>
    </dgm:pt>
    <dgm:pt modelId="{3C169DA8-F1E3-4E29-A621-96F4E572B806}" type="parTrans" cxnId="{8FD9C38D-8F95-4A2F-82DF-5610EF956A49}">
      <dgm:prSet/>
      <dgm:spPr/>
      <dgm:t>
        <a:bodyPr/>
        <a:lstStyle/>
        <a:p>
          <a:endParaRPr lang="ru-RU"/>
        </a:p>
      </dgm:t>
    </dgm:pt>
    <dgm:pt modelId="{80F63E0C-BD1F-4929-99A6-166A624B3865}" type="sibTrans" cxnId="{8FD9C38D-8F95-4A2F-82DF-5610EF956A49}">
      <dgm:prSet/>
      <dgm:spPr/>
      <dgm:t>
        <a:bodyPr/>
        <a:lstStyle/>
        <a:p>
          <a:endParaRPr lang="ru-RU"/>
        </a:p>
      </dgm:t>
    </dgm:pt>
    <dgm:pt modelId="{C1809CA7-498D-4E0C-8CCC-44FF2CF88EFB}">
      <dgm:prSet phldrT="[Текст]"/>
      <dgm:spPr/>
      <dgm:t>
        <a:bodyPr/>
        <a:lstStyle/>
        <a:p>
          <a:r>
            <a:rPr lang="ru-RU" dirty="0" smtClean="0"/>
            <a:t>Адаптивная</a:t>
          </a:r>
          <a:endParaRPr lang="ru-RU" dirty="0"/>
        </a:p>
      </dgm:t>
    </dgm:pt>
    <dgm:pt modelId="{01FCA415-6EC7-4DEE-AC9A-9AAC451C725B}" type="parTrans" cxnId="{1A6AE1A8-AFD1-42F4-8EBE-C06057BB4FED}">
      <dgm:prSet/>
      <dgm:spPr/>
      <dgm:t>
        <a:bodyPr/>
        <a:lstStyle/>
        <a:p>
          <a:endParaRPr lang="ru-RU"/>
        </a:p>
      </dgm:t>
    </dgm:pt>
    <dgm:pt modelId="{46308105-AD88-48EE-9F8A-6C2E58F4F9E1}" type="sibTrans" cxnId="{1A6AE1A8-AFD1-42F4-8EBE-C06057BB4FED}">
      <dgm:prSet/>
      <dgm:spPr/>
      <dgm:t>
        <a:bodyPr/>
        <a:lstStyle/>
        <a:p>
          <a:endParaRPr lang="ru-RU"/>
        </a:p>
      </dgm:t>
    </dgm:pt>
    <dgm:pt modelId="{40317EFB-1CEA-4EB7-9FD6-A1BE7F075552}">
      <dgm:prSet phldrT="[Текст]"/>
      <dgm:spPr/>
      <dgm:t>
        <a:bodyPr/>
        <a:lstStyle/>
        <a:p>
          <a:r>
            <a:rPr lang="ru-RU" dirty="0" smtClean="0"/>
            <a:t>Образовательная и Развивающая </a:t>
          </a:r>
          <a:endParaRPr lang="ru-RU" dirty="0"/>
        </a:p>
      </dgm:t>
    </dgm:pt>
    <dgm:pt modelId="{5BFACF25-18E2-427B-8719-F902FC4454A5}" type="parTrans" cxnId="{FA191B4B-47FC-4303-88BB-D75C0E1B99CB}">
      <dgm:prSet/>
      <dgm:spPr/>
      <dgm:t>
        <a:bodyPr/>
        <a:lstStyle/>
        <a:p>
          <a:endParaRPr lang="ru-RU"/>
        </a:p>
      </dgm:t>
    </dgm:pt>
    <dgm:pt modelId="{79029444-6CCD-479D-9192-6996A613499A}" type="sibTrans" cxnId="{FA191B4B-47FC-4303-88BB-D75C0E1B99CB}">
      <dgm:prSet/>
      <dgm:spPr/>
      <dgm:t>
        <a:bodyPr/>
        <a:lstStyle/>
        <a:p>
          <a:endParaRPr lang="ru-RU"/>
        </a:p>
      </dgm:t>
    </dgm:pt>
    <dgm:pt modelId="{DE2A5D1A-F139-4048-BC0B-8A18B4547FC1}">
      <dgm:prSet phldrT="[Текст]"/>
      <dgm:spPr/>
      <dgm:t>
        <a:bodyPr/>
        <a:lstStyle/>
        <a:p>
          <a:r>
            <a:rPr lang="ru-RU" dirty="0" smtClean="0"/>
            <a:t>Управления качеством </a:t>
          </a:r>
          <a:endParaRPr lang="ru-RU" dirty="0"/>
        </a:p>
      </dgm:t>
    </dgm:pt>
    <dgm:pt modelId="{2C813A69-DC92-4CE3-A801-3F05C77799BA}" type="parTrans" cxnId="{8F7A5094-3183-4232-B4DB-3BD101A3B26F}">
      <dgm:prSet/>
      <dgm:spPr/>
      <dgm:t>
        <a:bodyPr/>
        <a:lstStyle/>
        <a:p>
          <a:endParaRPr lang="ru-RU"/>
        </a:p>
      </dgm:t>
    </dgm:pt>
    <dgm:pt modelId="{6A1D8E61-EFAC-40B4-87C9-9DA4C88D9C9C}" type="sibTrans" cxnId="{8F7A5094-3183-4232-B4DB-3BD101A3B26F}">
      <dgm:prSet/>
      <dgm:spPr/>
      <dgm:t>
        <a:bodyPr/>
        <a:lstStyle/>
        <a:p>
          <a:endParaRPr lang="ru-RU"/>
        </a:p>
      </dgm:t>
    </dgm:pt>
    <dgm:pt modelId="{D659BB68-A767-4197-8602-3E0B90DC9C71}">
      <dgm:prSet phldrT="[Текст]"/>
      <dgm:spPr/>
      <dgm:t>
        <a:bodyPr/>
        <a:lstStyle/>
        <a:p>
          <a:r>
            <a:rPr lang="ru-RU" dirty="0" smtClean="0"/>
            <a:t>и др.</a:t>
          </a:r>
          <a:endParaRPr lang="ru-RU" dirty="0"/>
        </a:p>
      </dgm:t>
    </dgm:pt>
    <dgm:pt modelId="{73395EAB-DF25-4E58-B7DE-350D4B900806}" type="parTrans" cxnId="{E0045625-6542-40F9-A89B-46090F9BA320}">
      <dgm:prSet/>
      <dgm:spPr/>
    </dgm:pt>
    <dgm:pt modelId="{BA8ABA8D-8F5A-4260-A06C-546904606FA0}" type="sibTrans" cxnId="{E0045625-6542-40F9-A89B-46090F9BA320}">
      <dgm:prSet/>
      <dgm:spPr/>
    </dgm:pt>
    <dgm:pt modelId="{8CE9FA7E-B2F9-4169-8046-CA9D4DBCFD3C}" type="pres">
      <dgm:prSet presAssocID="{588DF9A0-20FC-4398-8EE6-712CBB50BD0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2EEE50F-36D8-4FEC-A8D1-149DDA37E03B}" type="pres">
      <dgm:prSet presAssocID="{8C3DCD72-F8EB-46B1-8479-747E44562000}" presName="composite" presStyleCnt="0"/>
      <dgm:spPr/>
    </dgm:pt>
    <dgm:pt modelId="{46E4FD40-E578-44BA-B0FE-9B1FA83CD513}" type="pres">
      <dgm:prSet presAssocID="{8C3DCD72-F8EB-46B1-8479-747E44562000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78BCF2-72DD-4507-B691-4B9579034630}" type="pres">
      <dgm:prSet presAssocID="{8C3DCD72-F8EB-46B1-8479-747E44562000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24829D-6A92-4109-846B-0F46B849D88C}" type="pres">
      <dgm:prSet presAssocID="{E274934E-7EDE-4079-B3D0-F29CE34D9DE3}" presName="space" presStyleCnt="0"/>
      <dgm:spPr/>
    </dgm:pt>
    <dgm:pt modelId="{14CC0F62-9C2E-423C-A214-91497A6B427A}" type="pres">
      <dgm:prSet presAssocID="{166D80A7-2371-4076-A4FF-B6B86ED2ADDB}" presName="composite" presStyleCnt="0"/>
      <dgm:spPr/>
    </dgm:pt>
    <dgm:pt modelId="{72F94B5B-4515-4156-8B04-A2C8C260D376}" type="pres">
      <dgm:prSet presAssocID="{166D80A7-2371-4076-A4FF-B6B86ED2ADDB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5DE786-0AE2-433F-89F0-5694DDF9C524}" type="pres">
      <dgm:prSet presAssocID="{166D80A7-2371-4076-A4FF-B6B86ED2ADDB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42B8A98-AB21-4270-A69B-A728DEF7BF96}" type="presOf" srcId="{3A69F208-A895-4761-966C-AD3AB9ADC0C6}" destId="{2E78BCF2-72DD-4507-B691-4B9579034630}" srcOrd="0" destOrd="0" presId="urn:microsoft.com/office/officeart/2005/8/layout/hList1"/>
    <dgm:cxn modelId="{E0045625-6542-40F9-A89B-46090F9BA320}" srcId="{166D80A7-2371-4076-A4FF-B6B86ED2ADDB}" destId="{D659BB68-A767-4197-8602-3E0B90DC9C71}" srcOrd="7" destOrd="0" parTransId="{73395EAB-DF25-4E58-B7DE-350D4B900806}" sibTransId="{BA8ABA8D-8F5A-4260-A06C-546904606FA0}"/>
    <dgm:cxn modelId="{19845E63-26D5-4B5D-9D54-81C82C79F18C}" type="presOf" srcId="{FF1CA856-EF27-4E64-8CB5-7E961A676355}" destId="{2E78BCF2-72DD-4507-B691-4B9579034630}" srcOrd="0" destOrd="1" presId="urn:microsoft.com/office/officeart/2005/8/layout/hList1"/>
    <dgm:cxn modelId="{8FD9C38D-8F95-4A2F-82DF-5610EF956A49}" srcId="{166D80A7-2371-4076-A4FF-B6B86ED2ADDB}" destId="{1B0B9B63-B941-4338-BF4F-DEDF630CE001}" srcOrd="3" destOrd="0" parTransId="{3C169DA8-F1E3-4E29-A621-96F4E572B806}" sibTransId="{80F63E0C-BD1F-4929-99A6-166A624B3865}"/>
    <dgm:cxn modelId="{9AD72A37-703D-442A-8A80-9B7E2DE93226}" srcId="{8C3DCD72-F8EB-46B1-8479-747E44562000}" destId="{FF1CA856-EF27-4E64-8CB5-7E961A676355}" srcOrd="1" destOrd="0" parTransId="{AD97270E-396E-4945-BA23-B467140C8AB2}" sibTransId="{A12A05E6-EE8D-4687-A9EB-5D1ADEBACE15}"/>
    <dgm:cxn modelId="{C1B298BE-E399-4622-BEE4-319028D58BFF}" srcId="{166D80A7-2371-4076-A4FF-B6B86ED2ADDB}" destId="{6F1C60EE-7760-48F8-B828-E68E7ED20620}" srcOrd="2" destOrd="0" parTransId="{3807585C-154E-4CA5-BEFC-8989CF21A01D}" sibTransId="{8ED7395B-4660-403D-9220-D9FE6231ED31}"/>
    <dgm:cxn modelId="{B828886D-E833-4503-BD0D-FA682990AEF1}" srcId="{588DF9A0-20FC-4398-8EE6-712CBB50BD06}" destId="{8C3DCD72-F8EB-46B1-8479-747E44562000}" srcOrd="0" destOrd="0" parTransId="{C8196B57-DF53-49CB-AA55-A58EA9A98F0B}" sibTransId="{E274934E-7EDE-4079-B3D0-F29CE34D9DE3}"/>
    <dgm:cxn modelId="{5DD53D1D-0131-4BF5-B89B-E5F67C3DAA33}" type="presOf" srcId="{D659BB68-A767-4197-8602-3E0B90DC9C71}" destId="{455DE786-0AE2-433F-89F0-5694DDF9C524}" srcOrd="0" destOrd="7" presId="urn:microsoft.com/office/officeart/2005/8/layout/hList1"/>
    <dgm:cxn modelId="{FA1826CF-A80F-42CA-A6DF-D4445DD5C5DE}" srcId="{166D80A7-2371-4076-A4FF-B6B86ED2ADDB}" destId="{6568FB60-5705-4499-84ED-91DB8E131C38}" srcOrd="0" destOrd="0" parTransId="{1933DCB2-FE6D-41E5-B950-5E0C00FE0D5A}" sibTransId="{65E86F80-9937-41B9-9191-26D95C1FC695}"/>
    <dgm:cxn modelId="{BBD2A834-5057-4A7B-9C75-E26F3BBB1D1B}" type="presOf" srcId="{588DF9A0-20FC-4398-8EE6-712CBB50BD06}" destId="{8CE9FA7E-B2F9-4169-8046-CA9D4DBCFD3C}" srcOrd="0" destOrd="0" presId="urn:microsoft.com/office/officeart/2005/8/layout/hList1"/>
    <dgm:cxn modelId="{6F6004CD-5B69-4A33-A204-6B1ED9DE628A}" srcId="{8C3DCD72-F8EB-46B1-8479-747E44562000}" destId="{3A69F208-A895-4761-966C-AD3AB9ADC0C6}" srcOrd="0" destOrd="0" parTransId="{16E6C365-2D38-45AF-98A8-0E1D58296AFF}" sibTransId="{99D47C69-9AF6-4B14-BD17-B2BDF5BCA61E}"/>
    <dgm:cxn modelId="{33013C14-FDF5-4A2A-A5B7-E171B1DC2CA2}" type="presOf" srcId="{C1809CA7-498D-4E0C-8CCC-44FF2CF88EFB}" destId="{455DE786-0AE2-433F-89F0-5694DDF9C524}" srcOrd="0" destOrd="4" presId="urn:microsoft.com/office/officeart/2005/8/layout/hList1"/>
    <dgm:cxn modelId="{8F7A5094-3183-4232-B4DB-3BD101A3B26F}" srcId="{166D80A7-2371-4076-A4FF-B6B86ED2ADDB}" destId="{DE2A5D1A-F139-4048-BC0B-8A18B4547FC1}" srcOrd="6" destOrd="0" parTransId="{2C813A69-DC92-4CE3-A801-3F05C77799BA}" sibTransId="{6A1D8E61-EFAC-40B4-87C9-9DA4C88D9C9C}"/>
    <dgm:cxn modelId="{9D5D6BB6-A45E-4291-B673-F3694B070A28}" srcId="{588DF9A0-20FC-4398-8EE6-712CBB50BD06}" destId="{166D80A7-2371-4076-A4FF-B6B86ED2ADDB}" srcOrd="1" destOrd="0" parTransId="{F34C5746-6E0B-4ECC-8EE8-3ADD200D2B72}" sibTransId="{E1D0187E-F4C6-47EB-A243-A1B1509F23AB}"/>
    <dgm:cxn modelId="{0FD57FDA-B5D2-4A47-BB5E-09AF66E27FFD}" type="presOf" srcId="{8C3DCD72-F8EB-46B1-8479-747E44562000}" destId="{46E4FD40-E578-44BA-B0FE-9B1FA83CD513}" srcOrd="0" destOrd="0" presId="urn:microsoft.com/office/officeart/2005/8/layout/hList1"/>
    <dgm:cxn modelId="{46E0431B-597B-4A0C-B0B9-3E37A76C69D8}" type="presOf" srcId="{166D80A7-2371-4076-A4FF-B6B86ED2ADDB}" destId="{72F94B5B-4515-4156-8B04-A2C8C260D376}" srcOrd="0" destOrd="0" presId="urn:microsoft.com/office/officeart/2005/8/layout/hList1"/>
    <dgm:cxn modelId="{1A6AE1A8-AFD1-42F4-8EBE-C06057BB4FED}" srcId="{166D80A7-2371-4076-A4FF-B6B86ED2ADDB}" destId="{C1809CA7-498D-4E0C-8CCC-44FF2CF88EFB}" srcOrd="4" destOrd="0" parTransId="{01FCA415-6EC7-4DEE-AC9A-9AAC451C725B}" sibTransId="{46308105-AD88-48EE-9F8A-6C2E58F4F9E1}"/>
    <dgm:cxn modelId="{334BF155-8736-45F0-9055-73A93F80F761}" type="presOf" srcId="{1B0B9B63-B941-4338-BF4F-DEDF630CE001}" destId="{455DE786-0AE2-433F-89F0-5694DDF9C524}" srcOrd="0" destOrd="3" presId="urn:microsoft.com/office/officeart/2005/8/layout/hList1"/>
    <dgm:cxn modelId="{A40E10BE-586C-4570-949D-73A06F9597BA}" type="presOf" srcId="{6F1C60EE-7760-48F8-B828-E68E7ED20620}" destId="{455DE786-0AE2-433F-89F0-5694DDF9C524}" srcOrd="0" destOrd="2" presId="urn:microsoft.com/office/officeart/2005/8/layout/hList1"/>
    <dgm:cxn modelId="{1FAED4E7-DEE1-4072-B650-2E201CF212F9}" srcId="{166D80A7-2371-4076-A4FF-B6B86ED2ADDB}" destId="{A9E51F9D-19D0-47D6-BEF2-7544C1E28903}" srcOrd="1" destOrd="0" parTransId="{C03276DB-D80E-4632-8B36-B4B120BDB4C9}" sibTransId="{C4B678FC-EC83-44D4-A935-A23571520961}"/>
    <dgm:cxn modelId="{3471F397-2BB4-4367-A6EE-D98FB196EC94}" type="presOf" srcId="{6568FB60-5705-4499-84ED-91DB8E131C38}" destId="{455DE786-0AE2-433F-89F0-5694DDF9C524}" srcOrd="0" destOrd="0" presId="urn:microsoft.com/office/officeart/2005/8/layout/hList1"/>
    <dgm:cxn modelId="{DDFEC717-5FED-4219-831A-4C73FD33A0EB}" type="presOf" srcId="{40317EFB-1CEA-4EB7-9FD6-A1BE7F075552}" destId="{455DE786-0AE2-433F-89F0-5694DDF9C524}" srcOrd="0" destOrd="5" presId="urn:microsoft.com/office/officeart/2005/8/layout/hList1"/>
    <dgm:cxn modelId="{2366003B-CEA3-4D1E-B694-10B12FBA2140}" type="presOf" srcId="{A9E51F9D-19D0-47D6-BEF2-7544C1E28903}" destId="{455DE786-0AE2-433F-89F0-5694DDF9C524}" srcOrd="0" destOrd="1" presId="urn:microsoft.com/office/officeart/2005/8/layout/hList1"/>
    <dgm:cxn modelId="{0F6890D9-DC24-4066-8611-5DFF8436F403}" type="presOf" srcId="{DE2A5D1A-F139-4048-BC0B-8A18B4547FC1}" destId="{455DE786-0AE2-433F-89F0-5694DDF9C524}" srcOrd="0" destOrd="6" presId="urn:microsoft.com/office/officeart/2005/8/layout/hList1"/>
    <dgm:cxn modelId="{FA191B4B-47FC-4303-88BB-D75C0E1B99CB}" srcId="{166D80A7-2371-4076-A4FF-B6B86ED2ADDB}" destId="{40317EFB-1CEA-4EB7-9FD6-A1BE7F075552}" srcOrd="5" destOrd="0" parTransId="{5BFACF25-18E2-427B-8719-F902FC4454A5}" sibTransId="{79029444-6CCD-479D-9192-6996A613499A}"/>
    <dgm:cxn modelId="{6F469A2F-3D2B-463E-88C5-5A0E44C4F4F3}" type="presParOf" srcId="{8CE9FA7E-B2F9-4169-8046-CA9D4DBCFD3C}" destId="{92EEE50F-36D8-4FEC-A8D1-149DDA37E03B}" srcOrd="0" destOrd="0" presId="urn:microsoft.com/office/officeart/2005/8/layout/hList1"/>
    <dgm:cxn modelId="{23EE0C09-C2F9-4BCF-8249-E893DAED7328}" type="presParOf" srcId="{92EEE50F-36D8-4FEC-A8D1-149DDA37E03B}" destId="{46E4FD40-E578-44BA-B0FE-9B1FA83CD513}" srcOrd="0" destOrd="0" presId="urn:microsoft.com/office/officeart/2005/8/layout/hList1"/>
    <dgm:cxn modelId="{B5B3F323-238E-43C9-8E81-6EC92B6E32A4}" type="presParOf" srcId="{92EEE50F-36D8-4FEC-A8D1-149DDA37E03B}" destId="{2E78BCF2-72DD-4507-B691-4B9579034630}" srcOrd="1" destOrd="0" presId="urn:microsoft.com/office/officeart/2005/8/layout/hList1"/>
    <dgm:cxn modelId="{F32F5E74-F858-4DC8-A1DD-294B2CC426A0}" type="presParOf" srcId="{8CE9FA7E-B2F9-4169-8046-CA9D4DBCFD3C}" destId="{5B24829D-6A92-4109-846B-0F46B849D88C}" srcOrd="1" destOrd="0" presId="urn:microsoft.com/office/officeart/2005/8/layout/hList1"/>
    <dgm:cxn modelId="{D3EFE57A-A591-4FC3-A82A-40673BF15B4A}" type="presParOf" srcId="{8CE9FA7E-B2F9-4169-8046-CA9D4DBCFD3C}" destId="{14CC0F62-9C2E-423C-A214-91497A6B427A}" srcOrd="2" destOrd="0" presId="urn:microsoft.com/office/officeart/2005/8/layout/hList1"/>
    <dgm:cxn modelId="{DC4CEC18-A177-4C9B-951A-88BB8FC67E82}" type="presParOf" srcId="{14CC0F62-9C2E-423C-A214-91497A6B427A}" destId="{72F94B5B-4515-4156-8B04-A2C8C260D376}" srcOrd="0" destOrd="0" presId="urn:microsoft.com/office/officeart/2005/8/layout/hList1"/>
    <dgm:cxn modelId="{185F3DC7-C327-4F58-9C8D-5C76D758A747}" type="presParOf" srcId="{14CC0F62-9C2E-423C-A214-91497A6B427A}" destId="{455DE786-0AE2-433F-89F0-5694DDF9C52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1F634D9-D48B-492E-A0CA-BED737C34AE5}" type="doc">
      <dgm:prSet loTypeId="urn:microsoft.com/office/officeart/2005/8/layout/arrow5" loCatId="process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72B63AAB-5BEC-405C-9FED-DC30F1991284}">
      <dgm:prSet phldrT="[Текст]"/>
      <dgm:spPr/>
      <dgm:t>
        <a:bodyPr/>
        <a:lstStyle/>
        <a:p>
          <a:r>
            <a:rPr lang="ru-RU" dirty="0" smtClean="0"/>
            <a:t>Процесс внешней адаптации </a:t>
          </a:r>
          <a:endParaRPr lang="ru-RU" dirty="0"/>
        </a:p>
      </dgm:t>
    </dgm:pt>
    <dgm:pt modelId="{34B5B829-9E9A-4C7D-8A72-FF35F1D5AEA1}" type="parTrans" cxnId="{DFF4ABBF-1E23-4091-A8C1-E33AC8DBE406}">
      <dgm:prSet/>
      <dgm:spPr/>
      <dgm:t>
        <a:bodyPr/>
        <a:lstStyle/>
        <a:p>
          <a:endParaRPr lang="ru-RU"/>
        </a:p>
      </dgm:t>
    </dgm:pt>
    <dgm:pt modelId="{5CBAF63D-C30E-4301-8EE8-B59792D79255}" type="sibTrans" cxnId="{DFF4ABBF-1E23-4091-A8C1-E33AC8DBE406}">
      <dgm:prSet/>
      <dgm:spPr/>
      <dgm:t>
        <a:bodyPr/>
        <a:lstStyle/>
        <a:p>
          <a:endParaRPr lang="ru-RU"/>
        </a:p>
      </dgm:t>
    </dgm:pt>
    <dgm:pt modelId="{BC83A9CB-67B2-4F5F-B1DE-BC97E3B54EC3}">
      <dgm:prSet phldrT="[Текст]"/>
      <dgm:spPr/>
      <dgm:t>
        <a:bodyPr/>
        <a:lstStyle/>
        <a:p>
          <a:r>
            <a:rPr lang="ru-RU" dirty="0" smtClean="0"/>
            <a:t>Процесс внутренней интеграции </a:t>
          </a:r>
          <a:endParaRPr lang="ru-RU" dirty="0"/>
        </a:p>
      </dgm:t>
    </dgm:pt>
    <dgm:pt modelId="{32AC59CE-2FFB-4C47-9CBF-856DE79E2B3A}" type="parTrans" cxnId="{2E1DAC52-A0C3-49A8-9381-971A8E90A8CA}">
      <dgm:prSet/>
      <dgm:spPr/>
      <dgm:t>
        <a:bodyPr/>
        <a:lstStyle/>
        <a:p>
          <a:endParaRPr lang="ru-RU"/>
        </a:p>
      </dgm:t>
    </dgm:pt>
    <dgm:pt modelId="{9771FCDA-CAEF-4B6D-A1BD-A1C48A09CF24}" type="sibTrans" cxnId="{2E1DAC52-A0C3-49A8-9381-971A8E90A8CA}">
      <dgm:prSet/>
      <dgm:spPr/>
      <dgm:t>
        <a:bodyPr/>
        <a:lstStyle/>
        <a:p>
          <a:endParaRPr lang="ru-RU"/>
        </a:p>
      </dgm:t>
    </dgm:pt>
    <dgm:pt modelId="{51BC9A26-F64C-4B04-8374-82A9B80272F6}" type="pres">
      <dgm:prSet presAssocID="{51F634D9-D48B-492E-A0CA-BED737C34AE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0B2A364-CC9B-4B0B-8ADD-C42E3A4923D3}" type="pres">
      <dgm:prSet presAssocID="{72B63AAB-5BEC-405C-9FED-DC30F1991284}" presName="arrow" presStyleLbl="node1" presStyleIdx="0" presStyleCnt="2" custScaleY="75835" custRadScaleRad="121518" custRadScaleInc="2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69CC88-6389-42C3-8E51-06977AE89393}" type="pres">
      <dgm:prSet presAssocID="{BC83A9CB-67B2-4F5F-B1DE-BC97E3B54EC3}" presName="arrow" presStyleLbl="node1" presStyleIdx="1" presStyleCnt="2" custScaleY="73202" custRadScaleRad="127266" custRadScaleInc="-2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A449504-CFAD-43C1-9DEC-A06A341AD792}" type="presOf" srcId="{51F634D9-D48B-492E-A0CA-BED737C34AE5}" destId="{51BC9A26-F64C-4B04-8374-82A9B80272F6}" srcOrd="0" destOrd="0" presId="urn:microsoft.com/office/officeart/2005/8/layout/arrow5"/>
    <dgm:cxn modelId="{3D53E6EF-DEC0-4E4B-B945-4EECF126FAD4}" type="presOf" srcId="{BC83A9CB-67B2-4F5F-B1DE-BC97E3B54EC3}" destId="{4E69CC88-6389-42C3-8E51-06977AE89393}" srcOrd="0" destOrd="0" presId="urn:microsoft.com/office/officeart/2005/8/layout/arrow5"/>
    <dgm:cxn modelId="{1CFF1EF7-21FE-4C83-B7B8-6375311D83E8}" type="presOf" srcId="{72B63AAB-5BEC-405C-9FED-DC30F1991284}" destId="{90B2A364-CC9B-4B0B-8ADD-C42E3A4923D3}" srcOrd="0" destOrd="0" presId="urn:microsoft.com/office/officeart/2005/8/layout/arrow5"/>
    <dgm:cxn modelId="{DFF4ABBF-1E23-4091-A8C1-E33AC8DBE406}" srcId="{51F634D9-D48B-492E-A0CA-BED737C34AE5}" destId="{72B63AAB-5BEC-405C-9FED-DC30F1991284}" srcOrd="0" destOrd="0" parTransId="{34B5B829-9E9A-4C7D-8A72-FF35F1D5AEA1}" sibTransId="{5CBAF63D-C30E-4301-8EE8-B59792D79255}"/>
    <dgm:cxn modelId="{2E1DAC52-A0C3-49A8-9381-971A8E90A8CA}" srcId="{51F634D9-D48B-492E-A0CA-BED737C34AE5}" destId="{BC83A9CB-67B2-4F5F-B1DE-BC97E3B54EC3}" srcOrd="1" destOrd="0" parTransId="{32AC59CE-2FFB-4C47-9CBF-856DE79E2B3A}" sibTransId="{9771FCDA-CAEF-4B6D-A1BD-A1C48A09CF24}"/>
    <dgm:cxn modelId="{261A24EB-20A0-4550-ABEA-C5BAC45F746A}" type="presParOf" srcId="{51BC9A26-F64C-4B04-8374-82A9B80272F6}" destId="{90B2A364-CC9B-4B0B-8ADD-C42E3A4923D3}" srcOrd="0" destOrd="0" presId="urn:microsoft.com/office/officeart/2005/8/layout/arrow5"/>
    <dgm:cxn modelId="{18F10C9B-7CAD-4CA2-A029-FF5541F594BB}" type="presParOf" srcId="{51BC9A26-F64C-4B04-8374-82A9B80272F6}" destId="{4E69CC88-6389-42C3-8E51-06977AE89393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2C24ED9-EFAC-467C-ACEA-D43CBFA8CFBB}" type="doc">
      <dgm:prSet loTypeId="urn:microsoft.com/office/officeart/2005/8/layout/hList3" loCatId="list" qsTypeId="urn:microsoft.com/office/officeart/2005/8/quickstyle/simple3" qsCatId="simple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E5FC17C5-1DF8-4A64-9FDC-E458B0E79C02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Аспекты организационной культуры </a:t>
          </a:r>
        </a:p>
        <a:p>
          <a:pPr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14138837-AC85-480B-9B68-C592205E4F7F}" type="parTrans" cxnId="{7183FEF5-DF18-4213-8271-DFA6D7B28D0C}">
      <dgm:prSet/>
      <dgm:spPr/>
      <dgm:t>
        <a:bodyPr/>
        <a:lstStyle/>
        <a:p>
          <a:endParaRPr lang="ru-RU"/>
        </a:p>
      </dgm:t>
    </dgm:pt>
    <dgm:pt modelId="{6C3E125A-1DC6-4889-AE8E-8F161CCCF5FE}" type="sibTrans" cxnId="{7183FEF5-DF18-4213-8271-DFA6D7B28D0C}">
      <dgm:prSet/>
      <dgm:spPr/>
      <dgm:t>
        <a:bodyPr/>
        <a:lstStyle/>
        <a:p>
          <a:endParaRPr lang="ru-RU"/>
        </a:p>
      </dgm:t>
    </dgm:pt>
    <dgm:pt modelId="{AEE296DF-D5BF-4759-B388-070E33A2CC71}">
      <dgm:prSet phldrT="[Текст]" custT="1"/>
      <dgm:spPr/>
      <dgm:t>
        <a:bodyPr/>
        <a:lstStyle/>
        <a:p>
          <a:r>
            <a:rPr lang="ru-RU" sz="2000" dirty="0" smtClean="0"/>
            <a:t>организационная культура должна рассматриваться как стратегический ресурс организации, определяющий ее конкурентное положение на рынке, а также как основа для выхода организации из кризиса</a:t>
          </a:r>
          <a:endParaRPr lang="ru-RU" sz="2000" dirty="0"/>
        </a:p>
      </dgm:t>
    </dgm:pt>
    <dgm:pt modelId="{DB014CED-0044-4625-A00F-B99761A191E9}" type="parTrans" cxnId="{06C2CC9C-4C90-4CAA-A823-C5751A9F52AB}">
      <dgm:prSet/>
      <dgm:spPr/>
      <dgm:t>
        <a:bodyPr/>
        <a:lstStyle/>
        <a:p>
          <a:endParaRPr lang="ru-RU"/>
        </a:p>
      </dgm:t>
    </dgm:pt>
    <dgm:pt modelId="{2F574B9B-C34B-46EE-8CCE-A5CE3ED8AF81}" type="sibTrans" cxnId="{06C2CC9C-4C90-4CAA-A823-C5751A9F52AB}">
      <dgm:prSet/>
      <dgm:spPr/>
      <dgm:t>
        <a:bodyPr/>
        <a:lstStyle/>
        <a:p>
          <a:endParaRPr lang="ru-RU"/>
        </a:p>
      </dgm:t>
    </dgm:pt>
    <dgm:pt modelId="{B4B61FEB-6703-433D-B07D-C82C0DB52655}">
      <dgm:prSet phldrT="[Текст]" custT="1"/>
      <dgm:spPr/>
      <dgm:t>
        <a:bodyPr/>
        <a:lstStyle/>
        <a:p>
          <a:r>
            <a:rPr lang="ru-RU" sz="2400" dirty="0" smtClean="0"/>
            <a:t>организационная культура способна стать проводником многих не только внутриорганизационных изменений, но и рыночных преобразований на уровне общества</a:t>
          </a:r>
          <a:endParaRPr lang="ru-RU" sz="2400" dirty="0"/>
        </a:p>
      </dgm:t>
    </dgm:pt>
    <dgm:pt modelId="{CBC0E048-98D1-40C1-8835-F34EC6B90DD9}" type="parTrans" cxnId="{137001EB-149D-4475-BB13-6C25BE38AE1D}">
      <dgm:prSet/>
      <dgm:spPr/>
      <dgm:t>
        <a:bodyPr/>
        <a:lstStyle/>
        <a:p>
          <a:endParaRPr lang="ru-RU"/>
        </a:p>
      </dgm:t>
    </dgm:pt>
    <dgm:pt modelId="{3851D890-F84D-4A1A-87D0-47783EAC353D}" type="sibTrans" cxnId="{137001EB-149D-4475-BB13-6C25BE38AE1D}">
      <dgm:prSet/>
      <dgm:spPr/>
      <dgm:t>
        <a:bodyPr/>
        <a:lstStyle/>
        <a:p>
          <a:endParaRPr lang="ru-RU"/>
        </a:p>
      </dgm:t>
    </dgm:pt>
    <dgm:pt modelId="{90EB5B75-E384-4703-B0D8-F69985D7C60E}">
      <dgm:prSet custT="1"/>
      <dgm:spPr/>
      <dgm:t>
        <a:bodyPr/>
        <a:lstStyle/>
        <a:p>
          <a:r>
            <a:rPr lang="ru-RU" sz="2400" dirty="0" smtClean="0"/>
            <a:t>взаимообусловленность и диалектическая взаимосвязь организационной культуры и уровня технологии</a:t>
          </a:r>
          <a:endParaRPr lang="ru-RU" sz="2400" dirty="0"/>
        </a:p>
      </dgm:t>
    </dgm:pt>
    <dgm:pt modelId="{1C49361A-0656-4E86-966F-D63B9A419D4B}" type="parTrans" cxnId="{C0168D81-800D-4321-939D-D6B0CD1F2C7C}">
      <dgm:prSet/>
      <dgm:spPr/>
      <dgm:t>
        <a:bodyPr/>
        <a:lstStyle/>
        <a:p>
          <a:endParaRPr lang="ru-RU"/>
        </a:p>
      </dgm:t>
    </dgm:pt>
    <dgm:pt modelId="{C3B529DB-9F59-45AE-8AF1-4E7AD3BEDE72}" type="sibTrans" cxnId="{C0168D81-800D-4321-939D-D6B0CD1F2C7C}">
      <dgm:prSet/>
      <dgm:spPr/>
      <dgm:t>
        <a:bodyPr/>
        <a:lstStyle/>
        <a:p>
          <a:endParaRPr lang="ru-RU"/>
        </a:p>
      </dgm:t>
    </dgm:pt>
    <dgm:pt modelId="{450C42C0-E894-4A1A-9F95-93FC6E1B0CA6}" type="pres">
      <dgm:prSet presAssocID="{72C24ED9-EFAC-467C-ACEA-D43CBFA8CFBB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2665127-75B7-4709-8014-9A3B34A427FE}" type="pres">
      <dgm:prSet presAssocID="{E5FC17C5-1DF8-4A64-9FDC-E458B0E79C02}" presName="roof" presStyleLbl="dkBgShp" presStyleIdx="0" presStyleCnt="2"/>
      <dgm:spPr/>
      <dgm:t>
        <a:bodyPr/>
        <a:lstStyle/>
        <a:p>
          <a:endParaRPr lang="ru-RU"/>
        </a:p>
      </dgm:t>
    </dgm:pt>
    <dgm:pt modelId="{049B7080-4C8B-4A1C-87B6-410DFE10E08A}" type="pres">
      <dgm:prSet presAssocID="{E5FC17C5-1DF8-4A64-9FDC-E458B0E79C02}" presName="pillars" presStyleCnt="0"/>
      <dgm:spPr/>
      <dgm:t>
        <a:bodyPr/>
        <a:lstStyle/>
        <a:p>
          <a:endParaRPr lang="ru-RU"/>
        </a:p>
      </dgm:t>
    </dgm:pt>
    <dgm:pt modelId="{571303ED-BE85-4337-B974-02B401044F05}" type="pres">
      <dgm:prSet presAssocID="{E5FC17C5-1DF8-4A64-9FDC-E458B0E79C02}" presName="pillar1" presStyleLbl="node1" presStyleIdx="0" presStyleCnt="3" custScaleY="1186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0B885B-9A6B-4914-93E3-352A5176208E}" type="pres">
      <dgm:prSet presAssocID="{AEE296DF-D5BF-4759-B388-070E33A2CC71}" presName="pillarX" presStyleLbl="node1" presStyleIdx="1" presStyleCnt="3" custScaleY="1186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F86C48-1588-4C0E-B15D-F917F1294D37}" type="pres">
      <dgm:prSet presAssocID="{B4B61FEB-6703-433D-B07D-C82C0DB52655}" presName="pillarX" presStyleLbl="node1" presStyleIdx="2" presStyleCnt="3" custScaleY="1186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C2FFE2-A8F0-468D-AFE5-3E51C5DC102E}" type="pres">
      <dgm:prSet presAssocID="{E5FC17C5-1DF8-4A64-9FDC-E458B0E79C02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C0168D81-800D-4321-939D-D6B0CD1F2C7C}" srcId="{E5FC17C5-1DF8-4A64-9FDC-E458B0E79C02}" destId="{90EB5B75-E384-4703-B0D8-F69985D7C60E}" srcOrd="0" destOrd="0" parTransId="{1C49361A-0656-4E86-966F-D63B9A419D4B}" sibTransId="{C3B529DB-9F59-45AE-8AF1-4E7AD3BEDE72}"/>
    <dgm:cxn modelId="{00E4E9C1-4953-48D2-B734-68CFBF8598C5}" type="presOf" srcId="{AEE296DF-D5BF-4759-B388-070E33A2CC71}" destId="{A30B885B-9A6B-4914-93E3-352A5176208E}" srcOrd="0" destOrd="0" presId="urn:microsoft.com/office/officeart/2005/8/layout/hList3"/>
    <dgm:cxn modelId="{D8294FBC-C18A-460D-B55E-1385D4CA5566}" type="presOf" srcId="{B4B61FEB-6703-433D-B07D-C82C0DB52655}" destId="{25F86C48-1588-4C0E-B15D-F917F1294D37}" srcOrd="0" destOrd="0" presId="urn:microsoft.com/office/officeart/2005/8/layout/hList3"/>
    <dgm:cxn modelId="{27FCB9DF-8FE9-4A42-8360-0D3C376EA905}" type="presOf" srcId="{72C24ED9-EFAC-467C-ACEA-D43CBFA8CFBB}" destId="{450C42C0-E894-4A1A-9F95-93FC6E1B0CA6}" srcOrd="0" destOrd="0" presId="urn:microsoft.com/office/officeart/2005/8/layout/hList3"/>
    <dgm:cxn modelId="{06C2CC9C-4C90-4CAA-A823-C5751A9F52AB}" srcId="{E5FC17C5-1DF8-4A64-9FDC-E458B0E79C02}" destId="{AEE296DF-D5BF-4759-B388-070E33A2CC71}" srcOrd="1" destOrd="0" parTransId="{DB014CED-0044-4625-A00F-B99761A191E9}" sibTransId="{2F574B9B-C34B-46EE-8CCE-A5CE3ED8AF81}"/>
    <dgm:cxn modelId="{137001EB-149D-4475-BB13-6C25BE38AE1D}" srcId="{E5FC17C5-1DF8-4A64-9FDC-E458B0E79C02}" destId="{B4B61FEB-6703-433D-B07D-C82C0DB52655}" srcOrd="2" destOrd="0" parTransId="{CBC0E048-98D1-40C1-8835-F34EC6B90DD9}" sibTransId="{3851D890-F84D-4A1A-87D0-47783EAC353D}"/>
    <dgm:cxn modelId="{2F2B6C50-7289-4A70-83EF-DFFAAA001823}" type="presOf" srcId="{E5FC17C5-1DF8-4A64-9FDC-E458B0E79C02}" destId="{52665127-75B7-4709-8014-9A3B34A427FE}" srcOrd="0" destOrd="0" presId="urn:microsoft.com/office/officeart/2005/8/layout/hList3"/>
    <dgm:cxn modelId="{5D9B7802-7ABD-49BB-9900-750676613F57}" type="presOf" srcId="{90EB5B75-E384-4703-B0D8-F69985D7C60E}" destId="{571303ED-BE85-4337-B974-02B401044F05}" srcOrd="0" destOrd="0" presId="urn:microsoft.com/office/officeart/2005/8/layout/hList3"/>
    <dgm:cxn modelId="{7183FEF5-DF18-4213-8271-DFA6D7B28D0C}" srcId="{72C24ED9-EFAC-467C-ACEA-D43CBFA8CFBB}" destId="{E5FC17C5-1DF8-4A64-9FDC-E458B0E79C02}" srcOrd="0" destOrd="0" parTransId="{14138837-AC85-480B-9B68-C592205E4F7F}" sibTransId="{6C3E125A-1DC6-4889-AE8E-8F161CCCF5FE}"/>
    <dgm:cxn modelId="{3569A83B-CE0C-4F74-AC00-644E5D3E2382}" type="presParOf" srcId="{450C42C0-E894-4A1A-9F95-93FC6E1B0CA6}" destId="{52665127-75B7-4709-8014-9A3B34A427FE}" srcOrd="0" destOrd="0" presId="urn:microsoft.com/office/officeart/2005/8/layout/hList3"/>
    <dgm:cxn modelId="{02C12EDB-E5E8-4E46-ABC8-24A351E2FDCD}" type="presParOf" srcId="{450C42C0-E894-4A1A-9F95-93FC6E1B0CA6}" destId="{049B7080-4C8B-4A1C-87B6-410DFE10E08A}" srcOrd="1" destOrd="0" presId="urn:microsoft.com/office/officeart/2005/8/layout/hList3"/>
    <dgm:cxn modelId="{FAE0485D-1433-4DA5-8713-526839E5B94D}" type="presParOf" srcId="{049B7080-4C8B-4A1C-87B6-410DFE10E08A}" destId="{571303ED-BE85-4337-B974-02B401044F05}" srcOrd="0" destOrd="0" presId="urn:microsoft.com/office/officeart/2005/8/layout/hList3"/>
    <dgm:cxn modelId="{3390FA82-CD2C-4657-A871-C42F7A826FF5}" type="presParOf" srcId="{049B7080-4C8B-4A1C-87B6-410DFE10E08A}" destId="{A30B885B-9A6B-4914-93E3-352A5176208E}" srcOrd="1" destOrd="0" presId="urn:microsoft.com/office/officeart/2005/8/layout/hList3"/>
    <dgm:cxn modelId="{3C1155BF-1956-426A-A77E-BA13EBE82B02}" type="presParOf" srcId="{049B7080-4C8B-4A1C-87B6-410DFE10E08A}" destId="{25F86C48-1588-4C0E-B15D-F917F1294D37}" srcOrd="2" destOrd="0" presId="urn:microsoft.com/office/officeart/2005/8/layout/hList3"/>
    <dgm:cxn modelId="{E802577C-8B0C-44AF-AAD9-512AEEE65AF5}" type="presParOf" srcId="{450C42C0-E894-4A1A-9F95-93FC6E1B0CA6}" destId="{10C2FFE2-A8F0-468D-AFE5-3E51C5DC102E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12ED008-77C3-4894-8898-EA1CEF2E9D1B}" type="doc">
      <dgm:prSet loTypeId="urn:microsoft.com/office/officeart/2005/8/layout/matrix3" loCatId="matrix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655C3B8-C038-41CA-BCFA-1DC4ACE14F71}">
      <dgm:prSet phldrT="[Текст]" custT="1"/>
      <dgm:spPr/>
      <dgm:t>
        <a:bodyPr/>
        <a:lstStyle/>
        <a:p>
          <a:r>
            <a:rPr lang="ru-RU" sz="1800" b="1" i="1" dirty="0" smtClean="0"/>
            <a:t>Предпринимательская организационная культура</a:t>
          </a:r>
          <a:endParaRPr lang="ru-RU" sz="1800" dirty="0"/>
        </a:p>
      </dgm:t>
    </dgm:pt>
    <dgm:pt modelId="{D69F7E78-7A4A-47E4-B11F-AECFED5B2D18}" type="parTrans" cxnId="{D5D713DE-1BAF-451D-8811-A339759B5829}">
      <dgm:prSet/>
      <dgm:spPr/>
      <dgm:t>
        <a:bodyPr/>
        <a:lstStyle/>
        <a:p>
          <a:endParaRPr lang="ru-RU"/>
        </a:p>
      </dgm:t>
    </dgm:pt>
    <dgm:pt modelId="{A0BE228F-FD4A-4663-823A-503F9166FFFC}" type="sibTrans" cxnId="{D5D713DE-1BAF-451D-8811-A339759B5829}">
      <dgm:prSet/>
      <dgm:spPr/>
      <dgm:t>
        <a:bodyPr/>
        <a:lstStyle/>
        <a:p>
          <a:endParaRPr lang="ru-RU"/>
        </a:p>
      </dgm:t>
    </dgm:pt>
    <dgm:pt modelId="{147115D0-99BB-4C2D-9399-A3408B39C1DA}">
      <dgm:prSet phldrT="[Текст]" custT="1"/>
      <dgm:spPr/>
      <dgm:t>
        <a:bodyPr/>
        <a:lstStyle/>
        <a:p>
          <a:r>
            <a:rPr lang="ru-RU" sz="1800" b="1" i="1" dirty="0" smtClean="0"/>
            <a:t>Бюрократическая организационная культура</a:t>
          </a:r>
          <a:endParaRPr lang="ru-RU" sz="1800" dirty="0"/>
        </a:p>
      </dgm:t>
    </dgm:pt>
    <dgm:pt modelId="{A5069EE8-7404-4AFE-9DCE-FF7E2F96E847}" type="parTrans" cxnId="{DBBDB832-EAEE-46F2-A709-99D7BDB7C5AA}">
      <dgm:prSet/>
      <dgm:spPr/>
      <dgm:t>
        <a:bodyPr/>
        <a:lstStyle/>
        <a:p>
          <a:endParaRPr lang="ru-RU"/>
        </a:p>
      </dgm:t>
    </dgm:pt>
    <dgm:pt modelId="{9D353618-5263-4DA1-88E5-00254A4E1E2C}" type="sibTrans" cxnId="{DBBDB832-EAEE-46F2-A709-99D7BDB7C5AA}">
      <dgm:prSet/>
      <dgm:spPr/>
      <dgm:t>
        <a:bodyPr/>
        <a:lstStyle/>
        <a:p>
          <a:endParaRPr lang="ru-RU"/>
        </a:p>
      </dgm:t>
    </dgm:pt>
    <dgm:pt modelId="{9F58B101-7F59-405B-998E-B8A7276428C6}">
      <dgm:prSet phldrT="[Текст]" custT="1"/>
      <dgm:spPr/>
      <dgm:t>
        <a:bodyPr/>
        <a:lstStyle/>
        <a:p>
          <a:r>
            <a:rPr lang="ru-RU" sz="1800" b="1" i="1" dirty="0" smtClean="0"/>
            <a:t>Органическая организационная культура</a:t>
          </a:r>
          <a:endParaRPr lang="ru-RU" sz="1800" dirty="0"/>
        </a:p>
      </dgm:t>
    </dgm:pt>
    <dgm:pt modelId="{6531483D-3A89-48BA-9AA1-12B7082DEFD3}" type="parTrans" cxnId="{CF3654C9-CBE4-4EDA-A581-865EB26C5D4B}">
      <dgm:prSet/>
      <dgm:spPr/>
      <dgm:t>
        <a:bodyPr/>
        <a:lstStyle/>
        <a:p>
          <a:endParaRPr lang="ru-RU"/>
        </a:p>
      </dgm:t>
    </dgm:pt>
    <dgm:pt modelId="{AE199633-D694-4BF4-B13C-1C4137669206}" type="sibTrans" cxnId="{CF3654C9-CBE4-4EDA-A581-865EB26C5D4B}">
      <dgm:prSet/>
      <dgm:spPr/>
      <dgm:t>
        <a:bodyPr/>
        <a:lstStyle/>
        <a:p>
          <a:endParaRPr lang="ru-RU"/>
        </a:p>
      </dgm:t>
    </dgm:pt>
    <dgm:pt modelId="{A203A0E3-7B42-492A-ABF7-16DB3551B13A}">
      <dgm:prSet phldrT="[Текст]" custT="1"/>
      <dgm:spPr/>
      <dgm:t>
        <a:bodyPr/>
        <a:lstStyle/>
        <a:p>
          <a:r>
            <a:rPr lang="ru-RU" sz="1800" b="1" i="1" dirty="0" err="1" smtClean="0"/>
            <a:t>Партиципативная</a:t>
          </a:r>
          <a:r>
            <a:rPr lang="ru-RU" sz="1800" b="1" i="1" dirty="0" smtClean="0"/>
            <a:t> организационная культура</a:t>
          </a:r>
          <a:endParaRPr lang="ru-RU" sz="1800" dirty="0"/>
        </a:p>
      </dgm:t>
    </dgm:pt>
    <dgm:pt modelId="{0E195B17-892D-4E5A-AEED-02E19262DA0B}" type="parTrans" cxnId="{41A0AF2E-FEF3-4582-9AF7-F852AA10A386}">
      <dgm:prSet/>
      <dgm:spPr/>
      <dgm:t>
        <a:bodyPr/>
        <a:lstStyle/>
        <a:p>
          <a:endParaRPr lang="ru-RU"/>
        </a:p>
      </dgm:t>
    </dgm:pt>
    <dgm:pt modelId="{8B139D05-7D02-428A-BF46-2500E6528EA8}" type="sibTrans" cxnId="{41A0AF2E-FEF3-4582-9AF7-F852AA10A386}">
      <dgm:prSet/>
      <dgm:spPr/>
      <dgm:t>
        <a:bodyPr/>
        <a:lstStyle/>
        <a:p>
          <a:endParaRPr lang="ru-RU"/>
        </a:p>
      </dgm:t>
    </dgm:pt>
    <dgm:pt modelId="{0C6CF473-B1BC-4DD5-BE1D-946762733D37}" type="pres">
      <dgm:prSet presAssocID="{212ED008-77C3-4894-8898-EA1CEF2E9D1B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6341BCE-6F4C-4577-A012-A2B822D07128}" type="pres">
      <dgm:prSet presAssocID="{212ED008-77C3-4894-8898-EA1CEF2E9D1B}" presName="diamond" presStyleLbl="bgShp" presStyleIdx="0" presStyleCnt="1"/>
      <dgm:spPr/>
    </dgm:pt>
    <dgm:pt modelId="{1989AE2C-2546-4D90-B405-DD7C6760CF83}" type="pres">
      <dgm:prSet presAssocID="{212ED008-77C3-4894-8898-EA1CEF2E9D1B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19B11D-2E51-4E89-9231-34AE699AEF30}" type="pres">
      <dgm:prSet presAssocID="{212ED008-77C3-4894-8898-EA1CEF2E9D1B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5C49DB-5ABB-4780-82B5-E86EAA97ADE6}" type="pres">
      <dgm:prSet presAssocID="{212ED008-77C3-4894-8898-EA1CEF2E9D1B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1FAF57-AA05-48D0-8D69-2DC9D66FEFA4}" type="pres">
      <dgm:prSet presAssocID="{212ED008-77C3-4894-8898-EA1CEF2E9D1B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68121B0-5FE2-4080-ABBF-1D7F6A12DCE9}" type="presOf" srcId="{212ED008-77C3-4894-8898-EA1CEF2E9D1B}" destId="{0C6CF473-B1BC-4DD5-BE1D-946762733D37}" srcOrd="0" destOrd="0" presId="urn:microsoft.com/office/officeart/2005/8/layout/matrix3"/>
    <dgm:cxn modelId="{DBBDB832-EAEE-46F2-A709-99D7BDB7C5AA}" srcId="{212ED008-77C3-4894-8898-EA1CEF2E9D1B}" destId="{147115D0-99BB-4C2D-9399-A3408B39C1DA}" srcOrd="1" destOrd="0" parTransId="{A5069EE8-7404-4AFE-9DCE-FF7E2F96E847}" sibTransId="{9D353618-5263-4DA1-88E5-00254A4E1E2C}"/>
    <dgm:cxn modelId="{6432F018-6E6F-4139-A335-A6C635F5283C}" type="presOf" srcId="{9F58B101-7F59-405B-998E-B8A7276428C6}" destId="{6A5C49DB-5ABB-4780-82B5-E86EAA97ADE6}" srcOrd="0" destOrd="0" presId="urn:microsoft.com/office/officeart/2005/8/layout/matrix3"/>
    <dgm:cxn modelId="{D5D713DE-1BAF-451D-8811-A339759B5829}" srcId="{212ED008-77C3-4894-8898-EA1CEF2E9D1B}" destId="{5655C3B8-C038-41CA-BCFA-1DC4ACE14F71}" srcOrd="0" destOrd="0" parTransId="{D69F7E78-7A4A-47E4-B11F-AECFED5B2D18}" sibTransId="{A0BE228F-FD4A-4663-823A-503F9166FFFC}"/>
    <dgm:cxn modelId="{2CB011F7-B6D2-49BA-B72F-EC768F2254A8}" type="presOf" srcId="{5655C3B8-C038-41CA-BCFA-1DC4ACE14F71}" destId="{1989AE2C-2546-4D90-B405-DD7C6760CF83}" srcOrd="0" destOrd="0" presId="urn:microsoft.com/office/officeart/2005/8/layout/matrix3"/>
    <dgm:cxn modelId="{C87B1A1C-D069-4E87-ADEB-CF1A8D0F5F87}" type="presOf" srcId="{147115D0-99BB-4C2D-9399-A3408B39C1DA}" destId="{5719B11D-2E51-4E89-9231-34AE699AEF30}" srcOrd="0" destOrd="0" presId="urn:microsoft.com/office/officeart/2005/8/layout/matrix3"/>
    <dgm:cxn modelId="{AAF7D84A-A4D0-4A81-B255-EBEF2C4A4D2B}" type="presOf" srcId="{A203A0E3-7B42-492A-ABF7-16DB3551B13A}" destId="{721FAF57-AA05-48D0-8D69-2DC9D66FEFA4}" srcOrd="0" destOrd="0" presId="urn:microsoft.com/office/officeart/2005/8/layout/matrix3"/>
    <dgm:cxn modelId="{41A0AF2E-FEF3-4582-9AF7-F852AA10A386}" srcId="{212ED008-77C3-4894-8898-EA1CEF2E9D1B}" destId="{A203A0E3-7B42-492A-ABF7-16DB3551B13A}" srcOrd="3" destOrd="0" parTransId="{0E195B17-892D-4E5A-AEED-02E19262DA0B}" sibTransId="{8B139D05-7D02-428A-BF46-2500E6528EA8}"/>
    <dgm:cxn modelId="{CF3654C9-CBE4-4EDA-A581-865EB26C5D4B}" srcId="{212ED008-77C3-4894-8898-EA1CEF2E9D1B}" destId="{9F58B101-7F59-405B-998E-B8A7276428C6}" srcOrd="2" destOrd="0" parTransId="{6531483D-3A89-48BA-9AA1-12B7082DEFD3}" sibTransId="{AE199633-D694-4BF4-B13C-1C4137669206}"/>
    <dgm:cxn modelId="{83554A9C-30DF-432B-8C05-5B8936ADDEFB}" type="presParOf" srcId="{0C6CF473-B1BC-4DD5-BE1D-946762733D37}" destId="{46341BCE-6F4C-4577-A012-A2B822D07128}" srcOrd="0" destOrd="0" presId="urn:microsoft.com/office/officeart/2005/8/layout/matrix3"/>
    <dgm:cxn modelId="{B34A369E-C629-4566-8AD8-6156BF0AB521}" type="presParOf" srcId="{0C6CF473-B1BC-4DD5-BE1D-946762733D37}" destId="{1989AE2C-2546-4D90-B405-DD7C6760CF83}" srcOrd="1" destOrd="0" presId="urn:microsoft.com/office/officeart/2005/8/layout/matrix3"/>
    <dgm:cxn modelId="{F31D75E0-80C7-4B73-815D-11657932823B}" type="presParOf" srcId="{0C6CF473-B1BC-4DD5-BE1D-946762733D37}" destId="{5719B11D-2E51-4E89-9231-34AE699AEF30}" srcOrd="2" destOrd="0" presId="urn:microsoft.com/office/officeart/2005/8/layout/matrix3"/>
    <dgm:cxn modelId="{427F385B-04D2-411F-8D66-703E303D02A5}" type="presParOf" srcId="{0C6CF473-B1BC-4DD5-BE1D-946762733D37}" destId="{6A5C49DB-5ABB-4780-82B5-E86EAA97ADE6}" srcOrd="3" destOrd="0" presId="urn:microsoft.com/office/officeart/2005/8/layout/matrix3"/>
    <dgm:cxn modelId="{89158787-0B94-45D3-A5E9-7A2D7C013AA7}" type="presParOf" srcId="{0C6CF473-B1BC-4DD5-BE1D-946762733D37}" destId="{721FAF57-AA05-48D0-8D69-2DC9D66FEFA4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9B249A8-BC73-4042-8873-911556DB4813}">
      <dsp:nvSpPr>
        <dsp:cNvPr id="0" name=""/>
        <dsp:cNvSpPr/>
      </dsp:nvSpPr>
      <dsp:spPr>
        <a:xfrm>
          <a:off x="0" y="492595"/>
          <a:ext cx="7704856" cy="1044809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tint val="35000"/>
                <a:satMod val="260000"/>
              </a:schemeClr>
            </a:gs>
            <a:gs pos="30000">
              <a:schemeClr val="accent1">
                <a:alpha val="90000"/>
                <a:hueOff val="0"/>
                <a:satOff val="0"/>
                <a:lumOff val="0"/>
                <a:alphaOff val="0"/>
                <a:tint val="38000"/>
                <a:satMod val="260000"/>
              </a:schemeClr>
            </a:gs>
            <a:gs pos="75000">
              <a:schemeClr val="accent1">
                <a:alpha val="90000"/>
                <a:hueOff val="0"/>
                <a:satOff val="0"/>
                <a:lumOff val="0"/>
                <a:alphaOff val="0"/>
                <a:tint val="55000"/>
                <a:satMod val="255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реагирующая – характеризуется неуверенностью и импровизацией, отсутствием общей цели и жесткой централизацией;</a:t>
          </a:r>
          <a:endParaRPr lang="ru-RU" sz="1900" kern="1200" dirty="0"/>
        </a:p>
      </dsp:txBody>
      <dsp:txXfrm>
        <a:off x="0" y="492595"/>
        <a:ext cx="7704856" cy="1044809"/>
      </dsp:txXfrm>
    </dsp:sp>
    <dsp:sp modelId="{41843660-3C66-4384-BF2C-623D7406EA53}">
      <dsp:nvSpPr>
        <dsp:cNvPr id="0" name=""/>
        <dsp:cNvSpPr/>
      </dsp:nvSpPr>
      <dsp:spPr>
        <a:xfrm>
          <a:off x="0" y="1592125"/>
          <a:ext cx="7704856" cy="1044809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13333"/>
                <a:tint val="35000"/>
                <a:satMod val="260000"/>
              </a:schemeClr>
            </a:gs>
            <a:gs pos="30000">
              <a:schemeClr val="accent1">
                <a:alpha val="90000"/>
                <a:hueOff val="0"/>
                <a:satOff val="0"/>
                <a:lumOff val="0"/>
                <a:alphaOff val="-13333"/>
                <a:tint val="38000"/>
                <a:satMod val="260000"/>
              </a:schemeClr>
            </a:gs>
            <a:gs pos="75000">
              <a:schemeClr val="accent1">
                <a:alpha val="90000"/>
                <a:hueOff val="0"/>
                <a:satOff val="0"/>
                <a:lumOff val="0"/>
                <a:alphaOff val="-13333"/>
                <a:tint val="55000"/>
                <a:satMod val="255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13333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отзывчивая – поддержка инициативы работников, организация коллективной работы, неформальные коммуникативные связи, материальное поощрение работников за результаты;</a:t>
          </a:r>
          <a:endParaRPr lang="ru-RU" sz="1900" kern="1200" dirty="0"/>
        </a:p>
      </dsp:txBody>
      <dsp:txXfrm>
        <a:off x="0" y="1592125"/>
        <a:ext cx="7704856" cy="1044809"/>
      </dsp:txXfrm>
    </dsp:sp>
    <dsp:sp modelId="{0784FD0A-8F42-4DCB-9DFC-11FC66EFEC6B}">
      <dsp:nvSpPr>
        <dsp:cNvPr id="0" name=""/>
        <dsp:cNvSpPr/>
      </dsp:nvSpPr>
      <dsp:spPr>
        <a:xfrm>
          <a:off x="0" y="2691656"/>
          <a:ext cx="7704856" cy="1044809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6667"/>
                <a:tint val="35000"/>
                <a:satMod val="260000"/>
              </a:schemeClr>
            </a:gs>
            <a:gs pos="30000">
              <a:schemeClr val="accent1">
                <a:alpha val="90000"/>
                <a:hueOff val="0"/>
                <a:satOff val="0"/>
                <a:lumOff val="0"/>
                <a:alphaOff val="-26667"/>
                <a:tint val="38000"/>
                <a:satMod val="260000"/>
              </a:schemeClr>
            </a:gs>
            <a:gs pos="75000">
              <a:schemeClr val="accent1">
                <a:alpha val="90000"/>
                <a:hueOff val="0"/>
                <a:satOff val="0"/>
                <a:lumOff val="0"/>
                <a:alphaOff val="-26667"/>
                <a:tint val="55000"/>
                <a:satMod val="255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6667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активная – серьезная постановка стратегической цели, высокая дисциплинированность работников, атмосфера доверия и взаимопонимания</a:t>
          </a:r>
          <a:endParaRPr lang="ru-RU" sz="1900" kern="1200" dirty="0"/>
        </a:p>
      </dsp:txBody>
      <dsp:txXfrm>
        <a:off x="0" y="2691656"/>
        <a:ext cx="7704856" cy="1044809"/>
      </dsp:txXfrm>
    </dsp:sp>
    <dsp:sp modelId="{5B731DD6-1F58-4E18-ACEC-C9F75D8E0208}">
      <dsp:nvSpPr>
        <dsp:cNvPr id="0" name=""/>
        <dsp:cNvSpPr/>
      </dsp:nvSpPr>
      <dsp:spPr>
        <a:xfrm>
          <a:off x="0" y="3791185"/>
          <a:ext cx="7704856" cy="1044809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tint val="35000"/>
                <a:satMod val="260000"/>
              </a:schemeClr>
            </a:gs>
            <a:gs pos="30000">
              <a:schemeClr val="accent1">
                <a:alpha val="90000"/>
                <a:hueOff val="0"/>
                <a:satOff val="0"/>
                <a:lumOff val="0"/>
                <a:alphaOff val="-40000"/>
                <a:tint val="38000"/>
                <a:satMod val="260000"/>
              </a:schemeClr>
            </a:gs>
            <a:gs pos="75000">
              <a:schemeClr val="accent1">
                <a:alpha val="90000"/>
                <a:hueOff val="0"/>
                <a:satOff val="0"/>
                <a:lumOff val="0"/>
                <a:alphaOff val="-40000"/>
                <a:tint val="55000"/>
                <a:satMod val="255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высокоэффективная – высокий уровень сознания работников, желание постоянного совершенствования.</a:t>
          </a:r>
          <a:endParaRPr lang="ru-RU" sz="1900" kern="1200" dirty="0"/>
        </a:p>
      </dsp:txBody>
      <dsp:txXfrm>
        <a:off x="0" y="3791185"/>
        <a:ext cx="7704856" cy="104480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85AE8EA-73BC-4A1E-9E25-5DD56CFA5938}">
      <dsp:nvSpPr>
        <dsp:cNvPr id="0" name=""/>
        <dsp:cNvSpPr/>
      </dsp:nvSpPr>
      <dsp:spPr>
        <a:xfrm rot="16200000">
          <a:off x="864095" y="-864095"/>
          <a:ext cx="2412268" cy="4140460"/>
        </a:xfrm>
        <a:prstGeom prst="round1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349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0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физическая среда</a:t>
          </a:r>
          <a:endParaRPr lang="ru-RU" sz="2800" kern="1200" dirty="0"/>
        </a:p>
      </dsp:txBody>
      <dsp:txXfrm rot="16200000">
        <a:off x="1165629" y="-1165629"/>
        <a:ext cx="1809201" cy="4140460"/>
      </dsp:txXfrm>
    </dsp:sp>
    <dsp:sp modelId="{53333C9C-EE87-4DFF-B4BA-6787940C1C54}">
      <dsp:nvSpPr>
        <dsp:cNvPr id="0" name=""/>
        <dsp:cNvSpPr/>
      </dsp:nvSpPr>
      <dsp:spPr>
        <a:xfrm>
          <a:off x="4140460" y="0"/>
          <a:ext cx="4140460" cy="2412268"/>
        </a:xfrm>
        <a:prstGeom prst="round1Rect">
          <a:avLst/>
        </a:prstGeom>
        <a:solidFill>
          <a:schemeClr val="accent1">
            <a:shade val="80000"/>
            <a:hueOff val="-150060"/>
            <a:satOff val="6697"/>
            <a:lumOff val="8497"/>
            <a:alphaOff val="0"/>
          </a:schemeClr>
        </a:solidFill>
        <a:ln w="349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0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общие системы ценностей и верований</a:t>
          </a:r>
          <a:endParaRPr lang="ru-RU" sz="2800" kern="1200" dirty="0"/>
        </a:p>
      </dsp:txBody>
      <dsp:txXfrm>
        <a:off x="4140460" y="0"/>
        <a:ext cx="4140460" cy="1809201"/>
      </dsp:txXfrm>
    </dsp:sp>
    <dsp:sp modelId="{71D7C308-1230-4340-9909-29B0AF99891A}">
      <dsp:nvSpPr>
        <dsp:cNvPr id="0" name=""/>
        <dsp:cNvSpPr/>
      </dsp:nvSpPr>
      <dsp:spPr>
        <a:xfrm rot="10800000">
          <a:off x="0" y="2412268"/>
          <a:ext cx="4140460" cy="2412268"/>
        </a:xfrm>
        <a:prstGeom prst="round1Rect">
          <a:avLst/>
        </a:prstGeom>
        <a:solidFill>
          <a:schemeClr val="accent1">
            <a:shade val="80000"/>
            <a:hueOff val="-300119"/>
            <a:satOff val="13393"/>
            <a:lumOff val="16994"/>
            <a:alphaOff val="0"/>
          </a:schemeClr>
        </a:solidFill>
        <a:ln w="349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0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исторический опыт</a:t>
          </a:r>
          <a:endParaRPr lang="ru-RU" sz="2800" kern="1200" dirty="0"/>
        </a:p>
      </dsp:txBody>
      <dsp:txXfrm rot="10800000">
        <a:off x="0" y="3015335"/>
        <a:ext cx="4140460" cy="1809201"/>
      </dsp:txXfrm>
    </dsp:sp>
    <dsp:sp modelId="{2EE06F44-592A-401C-BC90-B94C7121579D}">
      <dsp:nvSpPr>
        <dsp:cNvPr id="0" name=""/>
        <dsp:cNvSpPr/>
      </dsp:nvSpPr>
      <dsp:spPr>
        <a:xfrm rot="5400000">
          <a:off x="5004555" y="1548172"/>
          <a:ext cx="2412268" cy="4140460"/>
        </a:xfrm>
        <a:prstGeom prst="round1Rect">
          <a:avLst/>
        </a:prstGeom>
        <a:solidFill>
          <a:schemeClr val="accent1">
            <a:shade val="80000"/>
            <a:hueOff val="-450179"/>
            <a:satOff val="20090"/>
            <a:lumOff val="25491"/>
            <a:alphaOff val="0"/>
          </a:schemeClr>
        </a:solidFill>
        <a:ln w="349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0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smtClean="0"/>
            <a:t>уровень развития.</a:t>
          </a:r>
          <a:endParaRPr lang="ru-RU" sz="2800" kern="1200" smtClean="0"/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 smtClean="0"/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 dirty="0"/>
        </a:p>
      </dsp:txBody>
      <dsp:txXfrm rot="5400000">
        <a:off x="5306089" y="1849705"/>
        <a:ext cx="1809201" cy="4140460"/>
      </dsp:txXfrm>
    </dsp:sp>
    <dsp:sp modelId="{F3ECEB57-4356-47A5-AEF0-5735A6101A30}">
      <dsp:nvSpPr>
        <dsp:cNvPr id="0" name=""/>
        <dsp:cNvSpPr/>
      </dsp:nvSpPr>
      <dsp:spPr>
        <a:xfrm>
          <a:off x="2664290" y="1656184"/>
          <a:ext cx="2952338" cy="1512166"/>
        </a:xfrm>
        <a:prstGeom prst="roundRect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 w="349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0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Национальная культура</a:t>
          </a:r>
          <a:endParaRPr lang="ru-RU" sz="2800" kern="1200" dirty="0"/>
        </a:p>
      </dsp:txBody>
      <dsp:txXfrm>
        <a:off x="2664290" y="1656184"/>
        <a:ext cx="2952338" cy="1512166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E5881F5-6244-4E33-9CC1-BCDE67C3DBB8}">
      <dsp:nvSpPr>
        <dsp:cNvPr id="0" name=""/>
        <dsp:cNvSpPr/>
      </dsp:nvSpPr>
      <dsp:spPr>
        <a:xfrm rot="5400000">
          <a:off x="5148161" y="-2148997"/>
          <a:ext cx="1702971" cy="601378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/>
            <a:t>это организационная культура, которую разделяют большинство сотрудников компании</a:t>
          </a:r>
          <a:endParaRPr lang="ru-RU" sz="1700" kern="1200" dirty="0"/>
        </a:p>
      </dsp:txBody>
      <dsp:txXfrm rot="5400000">
        <a:off x="5148161" y="-2148997"/>
        <a:ext cx="1702971" cy="6013783"/>
      </dsp:txXfrm>
    </dsp:sp>
    <dsp:sp modelId="{6855732F-DE29-4F9F-BED8-C5AFDEE87F1A}">
      <dsp:nvSpPr>
        <dsp:cNvPr id="0" name=""/>
        <dsp:cNvSpPr/>
      </dsp:nvSpPr>
      <dsp:spPr>
        <a:xfrm>
          <a:off x="382826" y="1214"/>
          <a:ext cx="2609929" cy="1713359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tint val="35000"/>
                <a:satMod val="260000"/>
              </a:schemeClr>
            </a:gs>
            <a:gs pos="30000">
              <a:schemeClr val="accent1">
                <a:alpha val="90000"/>
                <a:hueOff val="0"/>
                <a:satOff val="0"/>
                <a:lumOff val="0"/>
                <a:alphaOff val="0"/>
                <a:tint val="38000"/>
                <a:satMod val="260000"/>
              </a:schemeClr>
            </a:gs>
            <a:gs pos="75000">
              <a:schemeClr val="accent1">
                <a:alpha val="90000"/>
                <a:hueOff val="0"/>
                <a:satOff val="0"/>
                <a:lumOff val="0"/>
                <a:alphaOff val="0"/>
                <a:tint val="55000"/>
                <a:satMod val="255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Преобладающая организационная культура</a:t>
          </a:r>
          <a:endParaRPr lang="ru-RU" sz="1800" kern="1200" dirty="0"/>
        </a:p>
      </dsp:txBody>
      <dsp:txXfrm>
        <a:off x="382826" y="1214"/>
        <a:ext cx="2609929" cy="1713359"/>
      </dsp:txXfrm>
    </dsp:sp>
    <dsp:sp modelId="{111DEFC7-F50B-45AD-A77D-677CA6B63E49}">
      <dsp:nvSpPr>
        <dsp:cNvPr id="0" name=""/>
        <dsp:cNvSpPr/>
      </dsp:nvSpPr>
      <dsp:spPr>
        <a:xfrm rot="5400000">
          <a:off x="5155332" y="-322762"/>
          <a:ext cx="1702971" cy="601378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/>
            <a:t>это культура профессиональных групп, которая существует в организации и которая не идет вразрез с общими положениями организационной культуры. Она связана с региональными особенностями и спецификой отдельных подразделений. Различают вертикальную и горизонтальную субкультуру.</a:t>
          </a:r>
          <a:endParaRPr lang="ru-RU" sz="1700" kern="1200" dirty="0"/>
        </a:p>
      </dsp:txBody>
      <dsp:txXfrm rot="5400000">
        <a:off x="5155332" y="-322762"/>
        <a:ext cx="1702971" cy="6013783"/>
      </dsp:txXfrm>
    </dsp:sp>
    <dsp:sp modelId="{0738741F-4C88-431E-81DA-A6D64F863FC6}">
      <dsp:nvSpPr>
        <dsp:cNvPr id="0" name=""/>
        <dsp:cNvSpPr/>
      </dsp:nvSpPr>
      <dsp:spPr>
        <a:xfrm>
          <a:off x="382826" y="1821009"/>
          <a:ext cx="2617100" cy="1726238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0000"/>
                <a:tint val="35000"/>
                <a:satMod val="260000"/>
              </a:schemeClr>
            </a:gs>
            <a:gs pos="30000">
              <a:schemeClr val="accent1">
                <a:alpha val="90000"/>
                <a:hueOff val="0"/>
                <a:satOff val="0"/>
                <a:lumOff val="0"/>
                <a:alphaOff val="-20000"/>
                <a:tint val="38000"/>
                <a:satMod val="260000"/>
              </a:schemeClr>
            </a:gs>
            <a:gs pos="75000">
              <a:schemeClr val="accent1">
                <a:alpha val="90000"/>
                <a:hueOff val="0"/>
                <a:satOff val="0"/>
                <a:lumOff val="0"/>
                <a:alphaOff val="-20000"/>
                <a:tint val="55000"/>
                <a:satMod val="255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000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Субкультура организации</a:t>
          </a:r>
          <a:endParaRPr lang="ru-RU" sz="1800" kern="1200" dirty="0"/>
        </a:p>
      </dsp:txBody>
      <dsp:txXfrm>
        <a:off x="382826" y="1821009"/>
        <a:ext cx="2617100" cy="1726238"/>
      </dsp:txXfrm>
    </dsp:sp>
    <dsp:sp modelId="{8EB5B112-AD83-4ABE-9E68-E65EE58C1C15}">
      <dsp:nvSpPr>
        <dsp:cNvPr id="0" name=""/>
        <dsp:cNvSpPr/>
      </dsp:nvSpPr>
      <dsp:spPr>
        <a:xfrm rot="5400000">
          <a:off x="5153269" y="1613963"/>
          <a:ext cx="1702971" cy="601378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700" kern="1200" dirty="0" smtClean="0"/>
            <a:t>это культура групп сотрудников, которая противоречит общим нормам организационной культуры. </a:t>
          </a:r>
        </a:p>
        <a:p>
          <a:pPr marL="57150" lvl="1" indent="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700" kern="1200" dirty="0"/>
        </a:p>
      </dsp:txBody>
      <dsp:txXfrm rot="5400000">
        <a:off x="5153269" y="1613963"/>
        <a:ext cx="1702971" cy="6013783"/>
      </dsp:txXfrm>
    </dsp:sp>
    <dsp:sp modelId="{EC10FE90-ABE5-4947-B952-F014CCE18B84}">
      <dsp:nvSpPr>
        <dsp:cNvPr id="0" name=""/>
        <dsp:cNvSpPr/>
      </dsp:nvSpPr>
      <dsp:spPr>
        <a:xfrm>
          <a:off x="382826" y="3653684"/>
          <a:ext cx="2615037" cy="1934341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tint val="35000"/>
                <a:satMod val="260000"/>
              </a:schemeClr>
            </a:gs>
            <a:gs pos="30000">
              <a:schemeClr val="accent1">
                <a:alpha val="90000"/>
                <a:hueOff val="0"/>
                <a:satOff val="0"/>
                <a:lumOff val="0"/>
                <a:alphaOff val="-40000"/>
                <a:tint val="38000"/>
                <a:satMod val="260000"/>
              </a:schemeClr>
            </a:gs>
            <a:gs pos="75000">
              <a:schemeClr val="accent1">
                <a:alpha val="90000"/>
                <a:hueOff val="0"/>
                <a:satOff val="0"/>
                <a:lumOff val="0"/>
                <a:alphaOff val="-40000"/>
                <a:tint val="55000"/>
                <a:satMod val="255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Контркультура организации</a:t>
          </a:r>
          <a:r>
            <a:rPr lang="ru-RU" sz="1800" kern="1200" dirty="0" smtClean="0"/>
            <a:t> </a:t>
          </a:r>
          <a:endParaRPr lang="ru-RU" sz="1800" kern="1200" dirty="0"/>
        </a:p>
      </dsp:txBody>
      <dsp:txXfrm>
        <a:off x="382826" y="3653684"/>
        <a:ext cx="2615037" cy="1934341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6E4FD40-E578-44BA-B0FE-9B1FA83CD513}">
      <dsp:nvSpPr>
        <dsp:cNvPr id="0" name=""/>
        <dsp:cNvSpPr/>
      </dsp:nvSpPr>
      <dsp:spPr>
        <a:xfrm>
          <a:off x="36" y="81872"/>
          <a:ext cx="3489498" cy="6912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60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tint val="38000"/>
                <a:satMod val="260000"/>
              </a:schemeClr>
            </a:gs>
            <a:gs pos="75000">
              <a:schemeClr val="accent1">
                <a:hueOff val="0"/>
                <a:satOff val="0"/>
                <a:lumOff val="0"/>
                <a:alphaOff val="0"/>
                <a:tint val="55000"/>
                <a:satMod val="2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000" dir="5400000" rotWithShape="0">
            <a:srgbClr val="000000">
              <a:alpha val="40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Общие</a:t>
          </a:r>
          <a:endParaRPr lang="ru-RU" sz="2400" kern="1200" dirty="0"/>
        </a:p>
      </dsp:txBody>
      <dsp:txXfrm>
        <a:off x="36" y="81872"/>
        <a:ext cx="3489498" cy="691200"/>
      </dsp:txXfrm>
    </dsp:sp>
    <dsp:sp modelId="{2E78BCF2-72DD-4507-B691-4B9579034630}">
      <dsp:nvSpPr>
        <dsp:cNvPr id="0" name=""/>
        <dsp:cNvSpPr/>
      </dsp:nvSpPr>
      <dsp:spPr>
        <a:xfrm>
          <a:off x="36" y="773072"/>
          <a:ext cx="3489498" cy="401868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Регулирование</a:t>
          </a:r>
          <a:endParaRPr lang="ru-RU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Воспроизводство</a:t>
          </a:r>
          <a:endParaRPr lang="ru-RU" sz="2400" kern="1200" dirty="0"/>
        </a:p>
      </dsp:txBody>
      <dsp:txXfrm>
        <a:off x="36" y="773072"/>
        <a:ext cx="3489498" cy="4018680"/>
      </dsp:txXfrm>
    </dsp:sp>
    <dsp:sp modelId="{72F94B5B-4515-4156-8B04-A2C8C260D376}">
      <dsp:nvSpPr>
        <dsp:cNvPr id="0" name=""/>
        <dsp:cNvSpPr/>
      </dsp:nvSpPr>
      <dsp:spPr>
        <a:xfrm>
          <a:off x="3978064" y="81872"/>
          <a:ext cx="3489498" cy="6912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60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tint val="38000"/>
                <a:satMod val="260000"/>
              </a:schemeClr>
            </a:gs>
            <a:gs pos="75000">
              <a:schemeClr val="accent1">
                <a:hueOff val="0"/>
                <a:satOff val="0"/>
                <a:lumOff val="0"/>
                <a:alphaOff val="0"/>
                <a:tint val="55000"/>
                <a:satMod val="2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000" dir="5400000" rotWithShape="0">
            <a:srgbClr val="000000">
              <a:alpha val="40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Специфические</a:t>
          </a:r>
          <a:endParaRPr lang="ru-RU" sz="2400" kern="1200" dirty="0"/>
        </a:p>
      </dsp:txBody>
      <dsp:txXfrm>
        <a:off x="3978064" y="81872"/>
        <a:ext cx="3489498" cy="691200"/>
      </dsp:txXfrm>
    </dsp:sp>
    <dsp:sp modelId="{455DE786-0AE2-433F-89F0-5694DDF9C524}">
      <dsp:nvSpPr>
        <dsp:cNvPr id="0" name=""/>
        <dsp:cNvSpPr/>
      </dsp:nvSpPr>
      <dsp:spPr>
        <a:xfrm>
          <a:off x="3978064" y="773072"/>
          <a:ext cx="3489498" cy="401868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Охранная</a:t>
          </a:r>
          <a:endParaRPr lang="ru-RU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Интегрирующая</a:t>
          </a:r>
          <a:endParaRPr lang="ru-RU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Регулирующая</a:t>
          </a:r>
          <a:endParaRPr lang="ru-RU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Заменяющая</a:t>
          </a:r>
          <a:endParaRPr lang="ru-RU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Адаптивная</a:t>
          </a:r>
          <a:endParaRPr lang="ru-RU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Образовательная и Развивающая </a:t>
          </a:r>
          <a:endParaRPr lang="ru-RU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Управления качеством </a:t>
          </a:r>
          <a:endParaRPr lang="ru-RU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и др.</a:t>
          </a:r>
          <a:endParaRPr lang="ru-RU" sz="2400" kern="1200" dirty="0"/>
        </a:p>
      </dsp:txBody>
      <dsp:txXfrm>
        <a:off x="3978064" y="773072"/>
        <a:ext cx="3489498" cy="401868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0B2A364-CC9B-4B0B-8ADD-C42E3A4923D3}">
      <dsp:nvSpPr>
        <dsp:cNvPr id="0" name=""/>
        <dsp:cNvSpPr/>
      </dsp:nvSpPr>
      <dsp:spPr>
        <a:xfrm rot="16200000">
          <a:off x="-484143" y="1037589"/>
          <a:ext cx="4241808" cy="3216775"/>
        </a:xfrm>
        <a:prstGeom prst="downArrow">
          <a:avLst>
            <a:gd name="adj1" fmla="val 50000"/>
            <a:gd name="adj2" fmla="val 35000"/>
          </a:avLst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Процесс внешней адаптации </a:t>
          </a:r>
          <a:endParaRPr lang="ru-RU" sz="2900" kern="1200" dirty="0"/>
        </a:p>
      </dsp:txBody>
      <dsp:txXfrm rot="16200000">
        <a:off x="-484143" y="1037589"/>
        <a:ext cx="4241808" cy="3216775"/>
      </dsp:txXfrm>
    </dsp:sp>
    <dsp:sp modelId="{4E69CC88-6389-42C3-8E51-06977AE89393}">
      <dsp:nvSpPr>
        <dsp:cNvPr id="0" name=""/>
        <dsp:cNvSpPr/>
      </dsp:nvSpPr>
      <dsp:spPr>
        <a:xfrm rot="5400000">
          <a:off x="5075015" y="1093377"/>
          <a:ext cx="4241808" cy="3105088"/>
        </a:xfrm>
        <a:prstGeom prst="downArrow">
          <a:avLst>
            <a:gd name="adj1" fmla="val 50000"/>
            <a:gd name="adj2" fmla="val 35000"/>
          </a:avLst>
        </a:prstGeom>
        <a:solidFill>
          <a:schemeClr val="accent1">
            <a:alpha val="90000"/>
            <a:hueOff val="0"/>
            <a:satOff val="0"/>
            <a:lumOff val="0"/>
            <a:alphaOff val="-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Процесс внутренней интеграции </a:t>
          </a:r>
          <a:endParaRPr lang="ru-RU" sz="2900" kern="1200" dirty="0"/>
        </a:p>
      </dsp:txBody>
      <dsp:txXfrm rot="5400000">
        <a:off x="5075015" y="1093377"/>
        <a:ext cx="4241808" cy="3105088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2665127-75B7-4709-8014-9A3B34A427FE}">
      <dsp:nvSpPr>
        <dsp:cNvPr id="0" name=""/>
        <dsp:cNvSpPr/>
      </dsp:nvSpPr>
      <dsp:spPr>
        <a:xfrm>
          <a:off x="0" y="0"/>
          <a:ext cx="8496944" cy="1879408"/>
        </a:xfrm>
        <a:prstGeom prst="rect">
          <a:avLst/>
        </a:prstGeom>
        <a:solidFill>
          <a:schemeClr val="accent1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3600" kern="1200" dirty="0" smtClean="0"/>
            <a:t>Аспекты организационной культуры </a:t>
          </a:r>
        </a:p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 dirty="0"/>
        </a:p>
      </dsp:txBody>
      <dsp:txXfrm>
        <a:off x="0" y="0"/>
        <a:ext cx="8496944" cy="1879408"/>
      </dsp:txXfrm>
    </dsp:sp>
    <dsp:sp modelId="{571303ED-BE85-4337-B974-02B401044F05}">
      <dsp:nvSpPr>
        <dsp:cNvPr id="0" name=""/>
        <dsp:cNvSpPr/>
      </dsp:nvSpPr>
      <dsp:spPr>
        <a:xfrm>
          <a:off x="4148" y="1512162"/>
          <a:ext cx="2829548" cy="4681250"/>
        </a:xfrm>
        <a:prstGeom prst="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tint val="35000"/>
                <a:satMod val="260000"/>
              </a:schemeClr>
            </a:gs>
            <a:gs pos="30000">
              <a:schemeClr val="accent1">
                <a:alpha val="90000"/>
                <a:hueOff val="0"/>
                <a:satOff val="0"/>
                <a:lumOff val="0"/>
                <a:alphaOff val="0"/>
                <a:tint val="38000"/>
                <a:satMod val="260000"/>
              </a:schemeClr>
            </a:gs>
            <a:gs pos="75000">
              <a:schemeClr val="accent1">
                <a:alpha val="90000"/>
                <a:hueOff val="0"/>
                <a:satOff val="0"/>
                <a:lumOff val="0"/>
                <a:alphaOff val="0"/>
                <a:tint val="55000"/>
                <a:satMod val="255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взаимообусловленность и диалектическая взаимосвязь организационной культуры и уровня технологии</a:t>
          </a:r>
          <a:endParaRPr lang="ru-RU" sz="2400" kern="1200" dirty="0"/>
        </a:p>
      </dsp:txBody>
      <dsp:txXfrm>
        <a:off x="4148" y="1512162"/>
        <a:ext cx="2829548" cy="4681250"/>
      </dsp:txXfrm>
    </dsp:sp>
    <dsp:sp modelId="{A30B885B-9A6B-4914-93E3-352A5176208E}">
      <dsp:nvSpPr>
        <dsp:cNvPr id="0" name=""/>
        <dsp:cNvSpPr/>
      </dsp:nvSpPr>
      <dsp:spPr>
        <a:xfrm>
          <a:off x="2833697" y="1512162"/>
          <a:ext cx="2829548" cy="4681250"/>
        </a:xfrm>
        <a:prstGeom prst="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0000"/>
                <a:tint val="35000"/>
                <a:satMod val="260000"/>
              </a:schemeClr>
            </a:gs>
            <a:gs pos="30000">
              <a:schemeClr val="accent1">
                <a:alpha val="90000"/>
                <a:hueOff val="0"/>
                <a:satOff val="0"/>
                <a:lumOff val="0"/>
                <a:alphaOff val="-20000"/>
                <a:tint val="38000"/>
                <a:satMod val="260000"/>
              </a:schemeClr>
            </a:gs>
            <a:gs pos="75000">
              <a:schemeClr val="accent1">
                <a:alpha val="90000"/>
                <a:hueOff val="0"/>
                <a:satOff val="0"/>
                <a:lumOff val="0"/>
                <a:alphaOff val="-20000"/>
                <a:tint val="55000"/>
                <a:satMod val="255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000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организационная культура должна рассматриваться как стратегический ресурс организации, определяющий ее конкурентное положение на рынке, а также как основа для выхода организации из кризиса</a:t>
          </a:r>
          <a:endParaRPr lang="ru-RU" sz="2000" kern="1200" dirty="0"/>
        </a:p>
      </dsp:txBody>
      <dsp:txXfrm>
        <a:off x="2833697" y="1512162"/>
        <a:ext cx="2829548" cy="4681250"/>
      </dsp:txXfrm>
    </dsp:sp>
    <dsp:sp modelId="{25F86C48-1588-4C0E-B15D-F917F1294D37}">
      <dsp:nvSpPr>
        <dsp:cNvPr id="0" name=""/>
        <dsp:cNvSpPr/>
      </dsp:nvSpPr>
      <dsp:spPr>
        <a:xfrm>
          <a:off x="5663246" y="1512162"/>
          <a:ext cx="2829548" cy="4681250"/>
        </a:xfrm>
        <a:prstGeom prst="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tint val="35000"/>
                <a:satMod val="260000"/>
              </a:schemeClr>
            </a:gs>
            <a:gs pos="30000">
              <a:schemeClr val="accent1">
                <a:alpha val="90000"/>
                <a:hueOff val="0"/>
                <a:satOff val="0"/>
                <a:lumOff val="0"/>
                <a:alphaOff val="-40000"/>
                <a:tint val="38000"/>
                <a:satMod val="260000"/>
              </a:schemeClr>
            </a:gs>
            <a:gs pos="75000">
              <a:schemeClr val="accent1">
                <a:alpha val="90000"/>
                <a:hueOff val="0"/>
                <a:satOff val="0"/>
                <a:lumOff val="0"/>
                <a:alphaOff val="-40000"/>
                <a:tint val="55000"/>
                <a:satMod val="255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организационная культура способна стать проводником многих не только внутриорганизационных изменений, но и рыночных преобразований на уровне общества</a:t>
          </a:r>
          <a:endParaRPr lang="ru-RU" sz="2400" kern="1200" dirty="0"/>
        </a:p>
      </dsp:txBody>
      <dsp:txXfrm>
        <a:off x="5663246" y="1512162"/>
        <a:ext cx="2829548" cy="4681250"/>
      </dsp:txXfrm>
    </dsp:sp>
    <dsp:sp modelId="{10C2FFE2-A8F0-468D-AFE5-3E51C5DC102E}">
      <dsp:nvSpPr>
        <dsp:cNvPr id="0" name=""/>
        <dsp:cNvSpPr/>
      </dsp:nvSpPr>
      <dsp:spPr>
        <a:xfrm>
          <a:off x="0" y="5826167"/>
          <a:ext cx="8496944" cy="438528"/>
        </a:xfrm>
        <a:prstGeom prst="rect">
          <a:avLst/>
        </a:prstGeom>
        <a:solidFill>
          <a:schemeClr val="accent1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C1F89659-AC0B-46E7-B606-79D091626CF9}" type="datetimeFigureOut">
              <a:rPr lang="ru-RU" smtClean="0"/>
              <a:pPr/>
              <a:t>06.04.2016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9F106B7-EF6B-46ED-93B3-260BEF0105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9659-AC0B-46E7-B606-79D091626CF9}" type="datetimeFigureOut">
              <a:rPr lang="ru-RU" smtClean="0"/>
              <a:pPr/>
              <a:t>06.04.2016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106B7-EF6B-46ED-93B3-260BEF0105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9659-AC0B-46E7-B606-79D091626CF9}" type="datetimeFigureOut">
              <a:rPr lang="ru-RU" smtClean="0"/>
              <a:pPr/>
              <a:t>06.04.2016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106B7-EF6B-46ED-93B3-260BEF0105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1F89659-AC0B-46E7-B606-79D091626CF9}" type="datetimeFigureOut">
              <a:rPr lang="ru-RU" smtClean="0"/>
              <a:pPr/>
              <a:t>06.04.2016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9F106B7-EF6B-46ED-93B3-260BEF01054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C1F89659-AC0B-46E7-B606-79D091626CF9}" type="datetimeFigureOut">
              <a:rPr lang="ru-RU" smtClean="0"/>
              <a:pPr/>
              <a:t>06.04.2016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9F106B7-EF6B-46ED-93B3-260BEF0105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9659-AC0B-46E7-B606-79D091626CF9}" type="datetimeFigureOut">
              <a:rPr lang="ru-RU" smtClean="0"/>
              <a:pPr/>
              <a:t>06.04.2016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106B7-EF6B-46ED-93B3-260BEF01054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9659-AC0B-46E7-B606-79D091626CF9}" type="datetimeFigureOut">
              <a:rPr lang="ru-RU" smtClean="0"/>
              <a:pPr/>
              <a:t>06.04.2016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106B7-EF6B-46ED-93B3-260BEF01054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1F89659-AC0B-46E7-B606-79D091626CF9}" type="datetimeFigureOut">
              <a:rPr lang="ru-RU" smtClean="0"/>
              <a:pPr/>
              <a:t>06.04.2016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9F106B7-EF6B-46ED-93B3-260BEF01054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9659-AC0B-46E7-B606-79D091626CF9}" type="datetimeFigureOut">
              <a:rPr lang="ru-RU" smtClean="0"/>
              <a:pPr/>
              <a:t>06.04.2016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106B7-EF6B-46ED-93B3-260BEF0105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1F89659-AC0B-46E7-B606-79D091626CF9}" type="datetimeFigureOut">
              <a:rPr lang="ru-RU" smtClean="0"/>
              <a:pPr/>
              <a:t>06.04.2016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9F106B7-EF6B-46ED-93B3-260BEF01054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1F89659-AC0B-46E7-B606-79D091626CF9}" type="datetimeFigureOut">
              <a:rPr lang="ru-RU" smtClean="0"/>
              <a:pPr/>
              <a:t>06.04.2016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9F106B7-EF6B-46ED-93B3-260BEF01054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1F89659-AC0B-46E7-B606-79D091626CF9}" type="datetimeFigureOut">
              <a:rPr lang="ru-RU" smtClean="0"/>
              <a:pPr/>
              <a:t>06.04.2016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9F106B7-EF6B-46ED-93B3-260BEF01054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Зависимость организационной структуры от организационный культуры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Описание основных типов организационной культуры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179510" y="1196750"/>
          <a:ext cx="8784980" cy="56612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6996"/>
                <a:gridCol w="1756996"/>
                <a:gridCol w="1756996"/>
                <a:gridCol w="1756996"/>
                <a:gridCol w="1756996"/>
              </a:tblGrid>
              <a:tr h="5272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Показатели ОК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Патриархальная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Предпринимательская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Бюрократическая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Партиципаторная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5272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Тип</a:t>
                      </a:r>
                      <a:r>
                        <a:rPr lang="ru-RU" sz="1400" baseline="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совместной 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деятельности 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(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совместно-взаимодействующий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совместно-индивидуальный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совместно-последовательный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совместно-творческий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7680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ценности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коллективные ценности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индивидуальные ценности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ценности диктуются технологией и специализацией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ценности профессионального роста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739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тип личности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«послушный»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пассионарный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»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«технологически дисциплинированный»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«профессионал»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5272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форма собственности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общинная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частная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государственная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кооперативная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5272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механизм распределения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очередь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аукцион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рационирование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по вкладу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9908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впервые появляющаяся управленческая роль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руководитель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администратор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организатор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управленец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5272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механизм управления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сценирование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планирование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оргпроектирование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программирование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5272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оценка результата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ритуал, традиция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прибыль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мнение руководителя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достижение цели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Зависимость организационной структуры от типа организационной культуры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323528" y="1628800"/>
          <a:ext cx="8424936" cy="4934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2468"/>
                <a:gridCol w="4212468"/>
              </a:tblGrid>
              <a:tr h="9706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Helvetica"/>
                          <a:ea typeface="Times New Roman"/>
                          <a:cs typeface="Times New Roman"/>
                        </a:rPr>
                        <a:t>Тип организационной культуры</a:t>
                      </a:r>
                      <a:endParaRPr lang="ru-RU" sz="20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latin typeface="Helvetica"/>
                          <a:ea typeface="Times New Roman"/>
                          <a:cs typeface="Times New Roman"/>
                        </a:rPr>
                        <a:t>Тип организационной структуры</a:t>
                      </a:r>
                      <a:endParaRPr lang="ru-RU" sz="20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9706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2000" dirty="0" err="1">
                          <a:solidFill>
                            <a:schemeClr val="tx1"/>
                          </a:solidFill>
                          <a:latin typeface="Helvetica"/>
                          <a:ea typeface="Times New Roman"/>
                          <a:cs typeface="Times New Roman"/>
                        </a:rPr>
                        <a:t>Предпринимателъская</a:t>
                      </a:r>
                      <a:endParaRPr lang="ru-RU" sz="20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latin typeface="Helvetica"/>
                          <a:ea typeface="Times New Roman"/>
                          <a:cs typeface="Times New Roman"/>
                        </a:rPr>
                        <a:t>Проектная</a:t>
                      </a:r>
                      <a:endParaRPr lang="ru-RU" sz="20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9706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latin typeface="Helvetica"/>
                          <a:ea typeface="Times New Roman"/>
                          <a:cs typeface="Times New Roman"/>
                        </a:rPr>
                        <a:t>Партиципаторная</a:t>
                      </a:r>
                      <a:endParaRPr lang="ru-RU" sz="20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latin typeface="Helvetica"/>
                          <a:ea typeface="Times New Roman"/>
                          <a:cs typeface="Times New Roman"/>
                        </a:rPr>
                        <a:t>Матричная</a:t>
                      </a:r>
                      <a:endParaRPr lang="ru-RU" sz="20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9706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latin typeface="Helvetica"/>
                          <a:ea typeface="Times New Roman"/>
                          <a:cs typeface="Times New Roman"/>
                        </a:rPr>
                        <a:t>Органическая</a:t>
                      </a:r>
                      <a:endParaRPr lang="ru-RU" sz="20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Helvetica"/>
                          <a:ea typeface="Times New Roman"/>
                          <a:cs typeface="Times New Roman"/>
                        </a:rPr>
                        <a:t>Линейная с функциональными связями, горизонтальными группами по типу "семьи"</a:t>
                      </a:r>
                      <a:endParaRPr lang="ru-RU" sz="20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970627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Бюрократическая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Линейная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Организационная культура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– </a:t>
            </a:r>
            <a:r>
              <a:rPr lang="ru-RU" dirty="0"/>
              <a:t>это совокупность общественно прогрессивных норм, правил и стандартов, принятая и поддерживаемая в области </a:t>
            </a:r>
            <a:r>
              <a:rPr lang="ru-RU" dirty="0" smtClean="0"/>
              <a:t>организационных отношений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/>
              <a:t>Т</a:t>
            </a:r>
            <a:r>
              <a:rPr lang="ru-RU" dirty="0" smtClean="0"/>
              <a:t>ипы организаций </a:t>
            </a:r>
            <a:r>
              <a:rPr lang="ru-RU" dirty="0"/>
              <a:t>в</a:t>
            </a:r>
            <a:r>
              <a:rPr lang="ru-RU" dirty="0" smtClean="0"/>
              <a:t> </a:t>
            </a:r>
            <a:r>
              <a:rPr lang="ru-RU" dirty="0"/>
              <a:t>зависимости от организационной </a:t>
            </a:r>
            <a:r>
              <a:rPr lang="ru-RU" dirty="0" smtClean="0"/>
              <a:t>культуры</a:t>
            </a:r>
            <a:endParaRPr lang="ru-RU" dirty="0"/>
          </a:p>
        </p:txBody>
      </p:sp>
      <p:graphicFrame>
        <p:nvGraphicFramePr>
          <p:cNvPr id="6" name="Схема 5"/>
          <p:cNvGraphicFramePr/>
          <p:nvPr/>
        </p:nvGraphicFramePr>
        <p:xfrm>
          <a:off x="251520" y="1340768"/>
          <a:ext cx="7704856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Ч</a:t>
            </a:r>
            <a:r>
              <a:rPr lang="ru-RU" dirty="0" smtClean="0"/>
              <a:t>етыре группы параметров определяющих </a:t>
            </a:r>
            <a:br>
              <a:rPr lang="ru-RU" dirty="0" smtClean="0"/>
            </a:br>
            <a:r>
              <a:rPr lang="ru-RU" b="1" dirty="0" smtClean="0"/>
              <a:t>НАЦИОНАЛЬНУЮ КУЛЬТУРУ</a:t>
            </a:r>
            <a:endParaRPr lang="ru-RU" b="1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323528" y="1772816"/>
          <a:ext cx="8280920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7467600" cy="836712"/>
          </a:xfrm>
        </p:spPr>
        <p:txBody>
          <a:bodyPr/>
          <a:lstStyle/>
          <a:p>
            <a:pPr algn="ctr"/>
            <a:r>
              <a:rPr lang="ru-RU" dirty="0" smtClean="0"/>
              <a:t>Слои </a:t>
            </a:r>
            <a:r>
              <a:rPr lang="ru-RU" dirty="0"/>
              <a:t>организационной культуры</a:t>
            </a:r>
          </a:p>
        </p:txBody>
      </p:sp>
      <p:graphicFrame>
        <p:nvGraphicFramePr>
          <p:cNvPr id="5" name="Схема 4"/>
          <p:cNvGraphicFramePr/>
          <p:nvPr/>
        </p:nvGraphicFramePr>
        <p:xfrm>
          <a:off x="-252536" y="1268760"/>
          <a:ext cx="9396536" cy="5589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/>
              <a:t>Функции организационной культуры 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7467600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cap="all" dirty="0"/>
              <a:t>ФОРМИРОВАНИЕ ОРГАНИЗАЦИОННОЙ КУЛЬТУРЫ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1"/>
          </p:nvPr>
        </p:nvGraphicFramePr>
        <p:xfrm>
          <a:off x="0" y="1196752"/>
          <a:ext cx="8748464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Заголовок 1"/>
          <p:cNvSpPr txBox="1">
            <a:spLocks/>
          </p:cNvSpPr>
          <p:nvPr/>
        </p:nvSpPr>
        <p:spPr>
          <a:xfrm>
            <a:off x="2627784" y="3140968"/>
            <a:ext cx="3528392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1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Организационная</a:t>
            </a:r>
            <a:r>
              <a:rPr kumimoji="0" lang="ru-RU" sz="28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Культура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хема 7"/>
          <p:cNvGraphicFramePr/>
          <p:nvPr/>
        </p:nvGraphicFramePr>
        <p:xfrm>
          <a:off x="323528" y="332656"/>
          <a:ext cx="8496944" cy="6264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243408"/>
            <a:ext cx="7467600" cy="1143000"/>
          </a:xfrm>
        </p:spPr>
        <p:txBody>
          <a:bodyPr/>
          <a:lstStyle/>
          <a:p>
            <a:pPr algn="ctr"/>
            <a:r>
              <a:rPr lang="ru-RU" dirty="0" smtClean="0"/>
              <a:t>Типы </a:t>
            </a:r>
            <a:r>
              <a:rPr lang="ru-RU" dirty="0"/>
              <a:t>организационных культур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67544" y="980728"/>
          <a:ext cx="8219256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73</TotalTime>
  <Words>390</Words>
  <Application>Microsoft Office PowerPoint</Application>
  <PresentationFormat>Экран (4:3)</PresentationFormat>
  <Paragraphs>104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Эркер</vt:lpstr>
      <vt:lpstr> Зависимость организационной структуры от организационный культуры</vt:lpstr>
      <vt:lpstr>Организационная культура</vt:lpstr>
      <vt:lpstr>Типы организаций в зависимости от организационной культуры</vt:lpstr>
      <vt:lpstr>Четыре группы параметров определяющих  НАЦИОНАЛЬНУЮ КУЛЬТУРУ</vt:lpstr>
      <vt:lpstr>Слои организационной культуры</vt:lpstr>
      <vt:lpstr>Функции организационной культуры </vt:lpstr>
      <vt:lpstr>ФОРМИРОВАНИЕ ОРГАНИЗАЦИОННОЙ КУЛЬТУРЫ </vt:lpstr>
      <vt:lpstr>Слайд 8</vt:lpstr>
      <vt:lpstr>Типы организационных культур</vt:lpstr>
      <vt:lpstr>Описание основных типов организационной культуры </vt:lpstr>
      <vt:lpstr>Зависимость организационной структуры от типа организационной культуры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Зависимость организационной структуры от организационный культуры</dc:title>
  <dc:creator>Ксюша</dc:creator>
  <cp:lastModifiedBy>Ксюша</cp:lastModifiedBy>
  <cp:revision>10</cp:revision>
  <dcterms:created xsi:type="dcterms:W3CDTF">2016-04-02T14:57:39Z</dcterms:created>
  <dcterms:modified xsi:type="dcterms:W3CDTF">2016-04-06T15:14:27Z</dcterms:modified>
</cp:coreProperties>
</file>