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47" r:id="rId1"/>
    <p:sldMasterId id="2147485120" r:id="rId2"/>
  </p:sldMasterIdLst>
  <p:sldIdLst>
    <p:sldId id="257" r:id="rId3"/>
    <p:sldId id="258" r:id="rId4"/>
    <p:sldId id="277" r:id="rId5"/>
    <p:sldId id="266" r:id="rId6"/>
    <p:sldId id="261" r:id="rId7"/>
    <p:sldId id="269" r:id="rId8"/>
    <p:sldId id="274" r:id="rId9"/>
    <p:sldId id="275" r:id="rId10"/>
    <p:sldId id="276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6143-E03C-4CFD-AFDC-14E5BDEA754C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3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12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E016143-E03C-4CFD-AFDC-14E5BDEA754C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84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143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689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073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622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793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368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467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49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83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353649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292404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56446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015832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16114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68805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6014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596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3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67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38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93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8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1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204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59FD0C-5451-4CA0-86AF-E70AE3279989}" type="datetimeFigureOut">
              <a:rPr lang="en-US" smtClean="0"/>
              <a:t>10/4/2017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148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1" r:id="rId1"/>
    <p:sldLayoutId id="2147485122" r:id="rId2"/>
    <p:sldLayoutId id="2147485123" r:id="rId3"/>
    <p:sldLayoutId id="2147485124" r:id="rId4"/>
    <p:sldLayoutId id="2147485125" r:id="rId5"/>
    <p:sldLayoutId id="2147485126" r:id="rId6"/>
    <p:sldLayoutId id="2147485127" r:id="rId7"/>
    <p:sldLayoutId id="2147485128" r:id="rId8"/>
    <p:sldLayoutId id="2147485129" r:id="rId9"/>
    <p:sldLayoutId id="2147485130" r:id="rId10"/>
    <p:sldLayoutId id="2147485131" r:id="rId11"/>
    <p:sldLayoutId id="2147485132" r:id="rId12"/>
    <p:sldLayoutId id="2147485133" r:id="rId13"/>
    <p:sldLayoutId id="2147485134" r:id="rId14"/>
    <p:sldLayoutId id="2147485135" r:id="rId15"/>
    <p:sldLayoutId id="2147485136" r:id="rId16"/>
    <p:sldLayoutId id="214748513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6068" y="3629989"/>
            <a:ext cx="8699863" cy="137934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ERP-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система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7097" y="5498889"/>
            <a:ext cx="7854696" cy="1584176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студентка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курса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Корнева Анастасия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фи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245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75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229" y="0"/>
            <a:ext cx="9601196" cy="5453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08764" y="1194079"/>
            <a:ext cx="6312125" cy="7673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Изучили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содержание,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ERP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системы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1954" y="3418606"/>
            <a:ext cx="7205744" cy="70658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Рассмотрели преимущества и недостатки, принцип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-системы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52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65967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2773" y="1891144"/>
            <a:ext cx="12182219" cy="5241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 недостатки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Модульный принцип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01137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295401" y="0"/>
            <a:ext cx="9365671" cy="5922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89315" y="945162"/>
            <a:ext cx="6777841" cy="430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 – изучить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ERP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систему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7173" y="1703430"/>
            <a:ext cx="1442912" cy="5006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9617" y="2617633"/>
            <a:ext cx="6312125" cy="7673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содержание,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ERP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системы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2807" y="4042062"/>
            <a:ext cx="7205744" cy="70658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Рассмотрим преимущества и недостатки, принцип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-системы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75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250" y="-326264"/>
            <a:ext cx="8315679" cy="112332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Понятие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63542" y="797062"/>
            <a:ext cx="9078085" cy="1068684"/>
          </a:xfrm>
          <a:prstGeom prst="roundRect">
            <a:avLst/>
          </a:prstGeom>
          <a:effectLst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 – это, прежде всего, информационная система, которая позволяет хранить и обрабатывать большинство критически важных для работы компании данных.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40828" y="2732809"/>
            <a:ext cx="2462646" cy="316922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В переводе с английского Enterprise Resource Planning (ERP) означает «управление ресурсами предприятия». 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erpone.ru/wp-content/uploads/2017/02/er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319" y="2514600"/>
            <a:ext cx="4182072" cy="360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8" y="2400300"/>
            <a:ext cx="3634888" cy="363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102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379" y="-393774"/>
            <a:ext cx="8610600" cy="12930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0364" y="836908"/>
            <a:ext cx="4918040" cy="6431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конструкторских и технологических спецификаций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4192" y="2004617"/>
            <a:ext cx="4721195" cy="6677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планов продаж и производства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02679" y="5266843"/>
            <a:ext cx="4771337" cy="6732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проектами, включая планирование этапов и ресурсов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86709" y="3030241"/>
            <a:ext cx="6562998" cy="6688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запасами и закупками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9940" y="4240033"/>
            <a:ext cx="5845501" cy="6829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оперативное управление финансами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8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4467" y="-435514"/>
            <a:ext cx="8186057" cy="12930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74173" y="852583"/>
            <a:ext cx="10016837" cy="5122719"/>
          </a:xfrm>
          <a:prstGeom prst="roundRect">
            <a:avLst/>
          </a:prstGeom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 с иными программными решениями ERP-система имеет ряд преимуществ: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единой информационной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распределения прав доступа между сотрудниками любых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отделов.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спектра решений для организаций различного типа и масштаба.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управления несколькими подразделениями, предприятиями, концернами, корпорациями.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Совместимость с различными программными продуктами и платформами, высокая надежность, гибкость, масштабируемость.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интеграции с уже использующимися на предприятии системами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приложениями.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698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302" y="-460396"/>
            <a:ext cx="8186057" cy="12930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65886" y="832632"/>
            <a:ext cx="8862888" cy="139434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Недоверие владельцев компаний высокотехнологичным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департаментов в предоставлении конфиденциальной информации уменьшает эффективность системы.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36511" y="2568038"/>
            <a:ext cx="5160819" cy="33329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Ограничения: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компании не могут позволить себе инвестировать достаточно денег в ERP и адекватно обучить всех сотрудников.</a:t>
            </a: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Внедрение является достаточно дорогим</a:t>
            </a: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может страдать от проблемы «слабого звена» — эффективность всей системы может быть нарушена одним департаментом или партнёром.</a:t>
            </a: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совместимости с прежними системами.</a:t>
            </a:r>
            <a:endParaRPr lang="ru-RU" sz="1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ERP-&amp;scy;&amp;icy;&amp;scy;&amp;tcy;&amp;iecy;&amp;mcy;&amp;ycy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609" y="2410692"/>
            <a:ext cx="4078592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763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644" y="-472721"/>
            <a:ext cx="8186057" cy="12930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Модульный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5635" y="820307"/>
            <a:ext cx="9518073" cy="1319645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ЕRP-система (</a:t>
            </a:r>
            <a:r>
              <a:rPr lang="ru-RU" dirty="0" err="1"/>
              <a:t>Enterprise</a:t>
            </a:r>
            <a:r>
              <a:rPr lang="ru-RU" dirty="0"/>
              <a:t> </a:t>
            </a:r>
            <a:r>
              <a:rPr lang="ru-RU" dirty="0" err="1"/>
              <a:t>Resource</a:t>
            </a:r>
            <a:r>
              <a:rPr lang="ru-RU" dirty="0"/>
              <a:t> </a:t>
            </a:r>
            <a:r>
              <a:rPr lang="ru-RU" dirty="0" err="1"/>
              <a:t>Planning</a:t>
            </a:r>
            <a:r>
              <a:rPr lang="ru-RU" dirty="0"/>
              <a:t> </a:t>
            </a:r>
            <a:r>
              <a:rPr lang="ru-RU" dirty="0" err="1"/>
              <a:t>System</a:t>
            </a:r>
            <a:r>
              <a:rPr lang="ru-RU" dirty="0"/>
              <a:t> — Система планирования ресурсов предприятия) — корпоративная информационная система (КИС), предназначенная для автоматизации учёта и управления.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Erp_modul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6" y="2621972"/>
            <a:ext cx="6687416" cy="3415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94285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644" y="-472721"/>
            <a:ext cx="8186057" cy="12930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Модульный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4791" y="508580"/>
            <a:ext cx="10238917" cy="1631947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ERM-системы, независимо от того, кто их разработчик, объединяет общая архитектура, которую можно описать следующим образом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04455" y="2251620"/>
            <a:ext cx="3293918" cy="10598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Платформа: </a:t>
            </a:r>
          </a:p>
          <a:p>
            <a:pPr marL="285750" indent="-285750" algn="ctr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</a:p>
          <a:p>
            <a:pPr marL="285750" indent="-285750" algn="ctr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функционал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25636" y="3422587"/>
            <a:ext cx="3293918" cy="10598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Управление данными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13418" y="4593554"/>
            <a:ext cx="4132118" cy="128449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Модули: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-внутреннего использования;</a:t>
            </a:r>
          </a:p>
          <a:p>
            <a:pPr marL="342900" indent="-342900" algn="ctr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использования;</a:t>
            </a:r>
          </a:p>
          <a:p>
            <a:pPr marL="342900" indent="-342900" algn="ctr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коннекторы</a:t>
            </a:r>
          </a:p>
        </p:txBody>
      </p:sp>
    </p:spTree>
    <p:extLst>
      <p:ext uri="{BB962C8B-B14F-4D97-AF65-F5344CB8AC3E}">
        <p14:creationId xmlns:p14="http://schemas.microsoft.com/office/powerpoint/2010/main" val="12257009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625</TotalTime>
  <Words>321</Words>
  <Application>Microsoft Office PowerPoint</Application>
  <PresentationFormat>Широкоэкранный</PresentationFormat>
  <Paragraphs>64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Garamond</vt:lpstr>
      <vt:lpstr>Symbol</vt:lpstr>
      <vt:lpstr>Times New Roman</vt:lpstr>
      <vt:lpstr>Wingdings</vt:lpstr>
      <vt:lpstr>Wingdings 2</vt:lpstr>
      <vt:lpstr>HDOfficeLightV0</vt:lpstr>
      <vt:lpstr>Натуральные материалы</vt:lpstr>
      <vt:lpstr>ERP- система</vt:lpstr>
      <vt:lpstr>План</vt:lpstr>
      <vt:lpstr>Введение</vt:lpstr>
      <vt:lpstr>1. Понятие ERP</vt:lpstr>
      <vt:lpstr>2. Функции ERP</vt:lpstr>
      <vt:lpstr>3. Преимущества ERP</vt:lpstr>
      <vt:lpstr>3. Недостатки ERP</vt:lpstr>
      <vt:lpstr>4. Модульный принцип ERP</vt:lpstr>
      <vt:lpstr>4. Модульный принцип ERP</vt:lpstr>
      <vt:lpstr>Заключение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Деньги как средство накопления</dc:title>
  <dc:creator>Елена Дробот</dc:creator>
  <cp:lastModifiedBy>Пользователь Windows</cp:lastModifiedBy>
  <cp:revision>90</cp:revision>
  <dcterms:created xsi:type="dcterms:W3CDTF">2017-02-21T16:13:16Z</dcterms:created>
  <dcterms:modified xsi:type="dcterms:W3CDTF">2017-10-04T20:03:40Z</dcterms:modified>
</cp:coreProperties>
</file>