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64" autoAdjust="0"/>
  </p:normalViewPr>
  <p:slideViewPr>
    <p:cSldViewPr snapToGrid="0">
      <p:cViewPr varScale="1">
        <p:scale>
          <a:sx n="71" d="100"/>
          <a:sy n="71" d="100"/>
        </p:scale>
        <p:origin x="6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377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237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973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80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365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86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379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330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654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787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212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22C30-B06F-486A-9EC7-E783305E9780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7BD90-9C9C-4484-8810-5C9155A701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60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Антиинфляционное регулирование экономики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5636" y="3966135"/>
            <a:ext cx="9144000" cy="1655762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Выполнили:</a:t>
            </a:r>
          </a:p>
          <a:p>
            <a:pPr algn="r"/>
            <a:r>
              <a:rPr lang="ru-RU" dirty="0" err="1" smtClean="0">
                <a:solidFill>
                  <a:schemeClr val="bg1"/>
                </a:solidFill>
              </a:rPr>
              <a:t>Лободина</a:t>
            </a:r>
            <a:r>
              <a:rPr lang="ru-RU" dirty="0" smtClean="0">
                <a:solidFill>
                  <a:schemeClr val="bg1"/>
                </a:solidFill>
              </a:rPr>
              <a:t> Виктория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Мамаева Анжела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Солнцева Ирина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Цой Илья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16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1695" y="1202562"/>
            <a:ext cx="5060576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Индексация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подразумевает, что заработная плата, налоги, долговые обязательства, процентные ставки и многое другое становятся не чувствительными к инфляции, если в ответ на изменения цен осуществляется корректировка номинальных денежных платежей. Иногда индексация используется для того, чтобы облегчить жизнь в условиях инфляции.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966" y="1202562"/>
            <a:ext cx="5625352" cy="4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5141" y="705813"/>
            <a:ext cx="7265894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Однако если инфляционные процессы вызваны резким нарушением («шоком») предложения, а не избыточным спросом, то индексация может ухудшить, а не улучшить положение вещей.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937" y="3103264"/>
            <a:ext cx="8038125" cy="334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0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947647" y="1928967"/>
            <a:ext cx="4818529" cy="4026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Индексация и контроль в лучшем случае облегчают задачу сглаживания последствий инфляции. Когда инфляционные процессы действительно выходят из-под контроля, требуется предпринять нечто более существенное. То, что необходимо в таком случае, – это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изменение режима экономической политики.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9276"/>
          <a:stretch/>
        </p:blipFill>
        <p:spPr>
          <a:xfrm>
            <a:off x="321154" y="820271"/>
            <a:ext cx="6362034" cy="375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643"/>
            <a:ext cx="12191999" cy="68666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860673" y="1193706"/>
            <a:ext cx="5773270" cy="4541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«Валютный коридор»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является способом принудительного ограничения курса доллара с целью преодоления инфляции. Однако заниженный курс неизбежно приводит к увеличению импорта, сокращению внутреннего производства и экспорта. Дополнительная валюта для импорта при этом может браться только из ранее созданных резервов либо за счёт займов.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46" y="1543329"/>
            <a:ext cx="5300381" cy="350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9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5142" y="1862260"/>
            <a:ext cx="5074024" cy="331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Многообразные негативные социальные и экономические последствия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инфляции заставляют правительства разных стран проводить определенную экономическую (антиинфляционную) политику.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441" y="1404097"/>
            <a:ext cx="5655043" cy="423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1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2376" y="1175669"/>
            <a:ext cx="5719483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антиинфляционной политики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заключается в том, чтобы сделать инфляцию управляемой, а ее уровень – достаточно умеренным. Для этого используется широкий набор денежно-кредитных, бюджетных, налоговых методов, мероприятия в области политики доходов, а также различные программы стабилизации, включая проведение радикальных денежных реформ.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8209"/>
          <a:stretch/>
        </p:blipFill>
        <p:spPr>
          <a:xfrm>
            <a:off x="5647766" y="981437"/>
            <a:ext cx="6279923" cy="482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9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0306" y="423953"/>
            <a:ext cx="11497235" cy="2507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борьбы с инфляцией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могут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быть: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прямые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косвенные.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36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46613" y="491452"/>
            <a:ext cx="3764557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Косвенные методы: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0174" y="1637853"/>
            <a:ext cx="6216863" cy="4436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  регулирование общей массы денег через управление ими Центральным банком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  регулирование ссудного и учетного процесса коммерческих банков через управление ими Центральным банком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  обязательные резервы коммерческих банков, операции Центрального банка на открытом рынке ценных бумаг.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884" y="2933582"/>
            <a:ext cx="5258081" cy="314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1355" y="396795"/>
            <a:ext cx="11779622" cy="86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Прямые методы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регулирования покупательной способности денежной единицы, т. е. борьбы с инфляцией, включают в себя: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1355" y="1658763"/>
            <a:ext cx="6096000" cy="43518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прямое и непосредственное регулирование государством кредитов и тем самым – денежной массы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регулирование цен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(по соглашению с профсоюзами) регулирование заработной платы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регулирование внешней торговли, ввоза и вывоза капитала и валютного курса.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4069" y="1963074"/>
            <a:ext cx="5013273" cy="344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6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291"/>
            <a:ext cx="12192000" cy="687480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8589" y="1001121"/>
            <a:ext cx="5006788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экономисты сходятся во мнении, что контроль и управление совокупным спросом через проведение налогово-бюджетной или денежно-кредитной политики может замедлить развитие инфляционных процессов. Отсюда возникает 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необходимость контроля над заработной платой и ценами со стороны государства.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0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823013" y="1566162"/>
            <a:ext cx="6418728" cy="285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 контролем над заработной платой и ценами понимают любую последовательность целого ряда действий (от весьма умеренных до принудительного установления верхних пределов роста заработной платы и цен), 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проводимых в рамках экономической политики.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29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6859" y="450848"/>
            <a:ext cx="11537576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Еще один способ не столько борьбы с инфляцией, сколько смягчения инфляционных последствий – 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индексация.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588" y="1747704"/>
            <a:ext cx="7082118" cy="424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2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256</Words>
  <Application>Microsoft Office PowerPoint</Application>
  <PresentationFormat>Широкоэкранный</PresentationFormat>
  <Paragraphs>31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Тема Office</vt:lpstr>
      <vt:lpstr>Антиинфляционное регулирование экономики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Антиинфляционное регулирование экономики </dc:title>
  <dc:creator>Ира</dc:creator>
  <cp:lastModifiedBy>Ира</cp:lastModifiedBy>
  <cp:revision>8</cp:revision>
  <dcterms:created xsi:type="dcterms:W3CDTF">2016-12-01T17:30:44Z</dcterms:created>
  <dcterms:modified xsi:type="dcterms:W3CDTF">2017-02-06T17:38:52Z</dcterms:modified>
</cp:coreProperties>
</file>